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62" r:id="rId5"/>
    <p:sldId id="260" r:id="rId6"/>
    <p:sldId id="265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80" r:id="rId19"/>
    <p:sldId id="275" r:id="rId20"/>
    <p:sldId id="276" r:id="rId21"/>
    <p:sldId id="284" r:id="rId22"/>
    <p:sldId id="286" r:id="rId23"/>
    <p:sldId id="278" r:id="rId24"/>
    <p:sldId id="285" r:id="rId25"/>
    <p:sldId id="282" r:id="rId26"/>
    <p:sldId id="287" r:id="rId27"/>
    <p:sldId id="288" r:id="rId28"/>
    <p:sldId id="289" r:id="rId29"/>
    <p:sldId id="290" r:id="rId30"/>
    <p:sldId id="291" r:id="rId31"/>
    <p:sldId id="261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DF544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84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950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9462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58695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361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431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81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7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635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29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33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465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76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11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414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51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EC743F4-8769-40B4-85DF-6CB8DE9F66AA}" type="datetimeFigureOut">
              <a:rPr lang="en-US" smtClean="0"/>
              <a:pPr/>
              <a:t>4/2/2021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1877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Video 24">
            <a:extLst>
              <a:ext uri="{FF2B5EF4-FFF2-40B4-BE49-F238E27FC236}">
                <a16:creationId xmlns:a16="http://schemas.microsoft.com/office/drawing/2014/main" id="{CA44467C-8EB3-4FBD-8D5D-A2E5737631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16DDD7D-4D0F-4666-95C6-18DC67AF95BE}"/>
              </a:ext>
            </a:extLst>
          </p:cNvPr>
          <p:cNvSpPr/>
          <p:nvPr/>
        </p:nvSpPr>
        <p:spPr>
          <a:xfrm>
            <a:off x="2496766" y="309784"/>
            <a:ext cx="7211438" cy="2312192"/>
          </a:xfrm>
          <a:prstGeom prst="rect">
            <a:avLst/>
          </a:prstGeom>
          <a:solidFill>
            <a:schemeClr val="dk1">
              <a:alpha val="35000"/>
            </a:schemeClr>
          </a:solidFill>
          <a:effectLst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166A62-91C3-458C-BF13-6540E2400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89025"/>
            <a:ext cx="7797800" cy="153295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DAA SEMINAR</a:t>
            </a:r>
            <a:b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</a:br>
            <a: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BASED ON </a:t>
            </a:r>
            <a:b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</a:br>
            <a:r>
              <a:rPr lang="en-US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M – COLOURING</a:t>
            </a:r>
            <a:endParaRPr lang="en-IN" b="1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4843991-1C4B-4A9F-BB5F-5B7DBFC5CF6B}"/>
              </a:ext>
            </a:extLst>
          </p:cNvPr>
          <p:cNvSpPr/>
          <p:nvPr/>
        </p:nvSpPr>
        <p:spPr>
          <a:xfrm>
            <a:off x="330740" y="3920248"/>
            <a:ext cx="5651771" cy="2312192"/>
          </a:xfrm>
          <a:prstGeom prst="rect">
            <a:avLst/>
          </a:prstGeom>
          <a:solidFill>
            <a:schemeClr val="dk1">
              <a:alpha val="86000"/>
            </a:schemeClr>
          </a:solidFill>
          <a:effectLst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8600F2-A499-45B7-870A-0852C234D2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740" y="4115540"/>
            <a:ext cx="6137654" cy="2312191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2100" b="1" dirty="0">
                <a:solidFill>
                  <a:srgbClr val="FF660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GROUP MEMBERS :</a:t>
            </a:r>
          </a:p>
          <a:p>
            <a:pPr algn="l"/>
            <a:r>
              <a:rPr lang="en-US" sz="2100" b="1" dirty="0">
                <a:solidFill>
                  <a:srgbClr val="FF660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U19CS001 : PARVA SHAILESHKUMAR PATEL</a:t>
            </a:r>
          </a:p>
          <a:p>
            <a:pPr algn="l"/>
            <a:r>
              <a:rPr lang="en-US" sz="2100" b="1" dirty="0">
                <a:solidFill>
                  <a:srgbClr val="FF660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U19CS025 : JINIL JIGARKUMAR THAKKAR</a:t>
            </a:r>
          </a:p>
          <a:p>
            <a:pPr algn="l"/>
            <a:r>
              <a:rPr lang="en-IN" sz="2100" b="1" dirty="0">
                <a:solidFill>
                  <a:srgbClr val="FF660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U19CS026 : SUMEET SANJAY KAMBLE</a:t>
            </a:r>
          </a:p>
          <a:p>
            <a:pPr algn="l"/>
            <a:r>
              <a:rPr lang="en-IN" sz="2100" b="1" dirty="0">
                <a:solidFill>
                  <a:srgbClr val="FF6600">
                    <a:alpha val="80000"/>
                  </a:srgb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U19CS030 : YASH MAHESHBHAI PATEL</a:t>
            </a:r>
          </a:p>
        </p:txBody>
      </p:sp>
    </p:spTree>
    <p:extLst>
      <p:ext uri="{BB962C8B-B14F-4D97-AF65-F5344CB8AC3E}">
        <p14:creationId xmlns:p14="http://schemas.microsoft.com/office/powerpoint/2010/main" val="47403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4th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250A319-2964-4C35-A70C-704EAA3E6E40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688C1F-C3CB-4754-B5D1-B8C9895709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78650DC-8E7D-4429-99C4-E1E446C4B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CDBEFF6-BFA3-415B-A9EB-2194D19DC52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444277A-B7FE-4C27-AAD2-BBB9853FC2DD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27AE7EF-4278-40F2-B458-3DA1EB90932F}"/>
              </a:ext>
            </a:extLst>
          </p:cNvPr>
          <p:cNvCxnSpPr>
            <a:cxnSpLocks/>
            <a:stCxn id="140" idx="0"/>
            <a:endCxn id="131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CF418EB-E0C8-43E8-B1BD-8806FDEE4B70}"/>
              </a:ext>
            </a:extLst>
          </p:cNvPr>
          <p:cNvCxnSpPr>
            <a:cxnSpLocks/>
            <a:stCxn id="140" idx="0"/>
            <a:endCxn id="13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DA5705B-9910-4771-B36D-9923F3DD0D51}"/>
              </a:ext>
            </a:extLst>
          </p:cNvPr>
          <p:cNvCxnSpPr>
            <a:cxnSpLocks/>
            <a:stCxn id="143" idx="0"/>
            <a:endCxn id="131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A5A2D5C-1C58-49D4-8C77-C83A55A1D6BF}"/>
              </a:ext>
            </a:extLst>
          </p:cNvPr>
          <p:cNvCxnSpPr>
            <a:cxnSpLocks/>
            <a:stCxn id="143" idx="0"/>
            <a:endCxn id="13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6616AD2-222A-4D61-BF9E-4FE7CCA60E2B}"/>
              </a:ext>
            </a:extLst>
          </p:cNvPr>
          <p:cNvCxnSpPr>
            <a:cxnSpLocks/>
            <a:stCxn id="130" idx="2"/>
            <a:endCxn id="13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C36B9BA-D477-4B71-9188-C833AFDDF6A7}"/>
              </a:ext>
            </a:extLst>
          </p:cNvPr>
          <p:cNvCxnSpPr>
            <a:cxnSpLocks/>
            <a:stCxn id="129" idx="0"/>
            <a:endCxn id="141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7310BC4-8BAF-4F6A-8910-9B7C649EC025}"/>
              </a:ext>
            </a:extLst>
          </p:cNvPr>
          <p:cNvCxnSpPr>
            <a:cxnSpLocks/>
            <a:stCxn id="129" idx="4"/>
            <a:endCxn id="139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CE893FEC-BF4C-4D2C-B7ED-42EC3DFD7568}"/>
              </a:ext>
            </a:extLst>
          </p:cNvPr>
          <p:cNvCxnSpPr>
            <a:cxnSpLocks/>
            <a:stCxn id="139" idx="6"/>
            <a:endCxn id="142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3E3E548-77A0-4453-A22E-247529477F66}"/>
              </a:ext>
            </a:extLst>
          </p:cNvPr>
          <p:cNvCxnSpPr>
            <a:cxnSpLocks/>
            <a:stCxn id="132" idx="4"/>
            <a:endCxn id="142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FB07C11-932D-4B64-8F7C-82141F949191}"/>
              </a:ext>
            </a:extLst>
          </p:cNvPr>
          <p:cNvCxnSpPr>
            <a:cxnSpLocks/>
            <a:stCxn id="141" idx="6"/>
            <a:endCxn id="132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0A26883-5795-4827-91EF-5B8106637B3B}"/>
              </a:ext>
            </a:extLst>
          </p:cNvPr>
          <p:cNvCxnSpPr>
            <a:cxnSpLocks/>
            <a:stCxn id="135" idx="2"/>
            <a:endCxn id="12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B2C2D186-068A-4219-B59D-34E2E52B09B2}"/>
              </a:ext>
            </a:extLst>
          </p:cNvPr>
          <p:cNvCxnSpPr>
            <a:cxnSpLocks/>
            <a:endCxn id="13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B4A0519-10BC-45AF-A791-E3524B41BDEA}"/>
              </a:ext>
            </a:extLst>
          </p:cNvPr>
          <p:cNvCxnSpPr>
            <a:cxnSpLocks/>
            <a:stCxn id="141" idx="4"/>
            <a:endCxn id="131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9" name="Oval 128">
            <a:extLst>
              <a:ext uri="{FF2B5EF4-FFF2-40B4-BE49-F238E27FC236}">
                <a16:creationId xmlns:a16="http://schemas.microsoft.com/office/drawing/2014/main" id="{35C2723D-D5FF-4A60-A9AB-37908AEDD5D7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BD6EC813-24CE-4D30-8C5D-741EDA8AC844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BF286979-5490-43A1-9BBA-65C316BF80BC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CB65C3E9-AD20-4513-B0C2-9128DDA40736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F7A767B8-A10B-4CFB-835A-A950C221C4EB}"/>
              </a:ext>
            </a:extLst>
          </p:cNvPr>
          <p:cNvCxnSpPr>
            <a:cxnSpLocks/>
            <a:stCxn id="140" idx="3"/>
            <a:endCxn id="139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5" name="Oval 134">
            <a:extLst>
              <a:ext uri="{FF2B5EF4-FFF2-40B4-BE49-F238E27FC236}">
                <a16:creationId xmlns:a16="http://schemas.microsoft.com/office/drawing/2014/main" id="{1646F71A-B6D6-4EC8-ACE5-BBA2D26AD90F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430AB5B6-1038-4748-B8FD-1E22FD2BA050}"/>
              </a:ext>
            </a:extLst>
          </p:cNvPr>
          <p:cNvCxnSpPr>
            <a:cxnSpLocks/>
            <a:stCxn id="143" idx="5"/>
            <a:endCxn id="142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9" name="Oval 138">
            <a:extLst>
              <a:ext uri="{FF2B5EF4-FFF2-40B4-BE49-F238E27FC236}">
                <a16:creationId xmlns:a16="http://schemas.microsoft.com/office/drawing/2014/main" id="{C4E74577-BAC5-4AB7-8FE5-1D67CA78E97E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0E22C1BF-FAC4-4FD2-AD17-BD8D49164E06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55F7A028-DC81-41A1-A1EA-CED6B25C7BD6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F984778E-A571-43C1-B4A5-8B20B23B4876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168C8B41-A367-45E2-80A3-D2849112E099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06CDA5F-1FBA-493A-BCA0-06E16AC1EDF3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7B29E0A7-AAB6-452E-B25D-25CEE39DB524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815FA4EE-FA87-4511-85F6-5A90D2C206C1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1A82AF7A-6ADB-426D-9D14-7E1F596C1310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F396AA56-B242-4EC1-8EA5-7928DA59314D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6BF1F075-263D-438F-B18E-200404FEF769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7EE41624-1064-46A2-9D21-4812D897C658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3EC866B0-DD45-4246-A958-3B8F41D1D0AF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BCD45DC0-B9FC-4650-9EC9-3D234B6F04D7}"/>
              </a:ext>
            </a:extLst>
          </p:cNvPr>
          <p:cNvCxnSpPr>
            <a:cxnSpLocks/>
          </p:cNvCxnSpPr>
          <p:nvPr/>
        </p:nvCxnSpPr>
        <p:spPr>
          <a:xfrm>
            <a:off x="6671014" y="2972954"/>
            <a:ext cx="490320" cy="33752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5702DBA0-A6BF-44AE-B778-4CDA4DE25A35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4F96962-5562-4C82-A2C8-71D2025BA185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9165D0B3-50CD-4B8A-8FC9-BCA93FB026CC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8939FA05-DE8F-4B73-BFE9-B6DF1520B99B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C255620C-9AE7-4378-8AFB-1D0A686AB0C6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21F7A884-67EE-44EB-918C-EA6652478ED8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1416572-FB8C-420F-B7C4-0B904FCB726F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91F6D63-8119-4A88-9738-421171028F6E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513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5th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7908322-7BA2-47A6-9EA7-CC12F65E3C5E}"/>
              </a:ext>
            </a:extLst>
          </p:cNvPr>
          <p:cNvCxnSpPr>
            <a:cxnSpLocks/>
            <a:stCxn id="147" idx="0"/>
            <a:endCxn id="141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464359E-3F42-4C47-ABB1-A14072CDFF47}"/>
              </a:ext>
            </a:extLst>
          </p:cNvPr>
          <p:cNvCxnSpPr>
            <a:cxnSpLocks/>
            <a:stCxn id="147" idx="0"/>
            <a:endCxn id="14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C634DDC-DB0E-4BE5-A5B4-DE328BD7C2EE}"/>
              </a:ext>
            </a:extLst>
          </p:cNvPr>
          <p:cNvCxnSpPr>
            <a:cxnSpLocks/>
            <a:stCxn id="150" idx="0"/>
            <a:endCxn id="141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D484A3CD-2F6D-4246-8DF5-E29D7451A3E6}"/>
              </a:ext>
            </a:extLst>
          </p:cNvPr>
          <p:cNvCxnSpPr>
            <a:cxnSpLocks/>
            <a:stCxn id="150" idx="0"/>
            <a:endCxn id="144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B1E7B65-C124-47A8-9188-AFBD236599E0}"/>
              </a:ext>
            </a:extLst>
          </p:cNvPr>
          <p:cNvCxnSpPr>
            <a:cxnSpLocks/>
            <a:stCxn id="140" idx="2"/>
            <a:endCxn id="144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82D0F049-5F9A-4D2E-BA2C-60F1C160483E}"/>
              </a:ext>
            </a:extLst>
          </p:cNvPr>
          <p:cNvCxnSpPr>
            <a:cxnSpLocks/>
            <a:stCxn id="139" idx="0"/>
            <a:endCxn id="148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ABDBA1C6-5587-4E0D-AA7D-A30DB1B28C77}"/>
              </a:ext>
            </a:extLst>
          </p:cNvPr>
          <p:cNvCxnSpPr>
            <a:cxnSpLocks/>
            <a:stCxn id="139" idx="4"/>
            <a:endCxn id="146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423C24A-4456-48E4-804E-DE19B5F69E29}"/>
              </a:ext>
            </a:extLst>
          </p:cNvPr>
          <p:cNvCxnSpPr>
            <a:cxnSpLocks/>
            <a:stCxn id="146" idx="6"/>
            <a:endCxn id="14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4AC7F7A-5AD3-4C96-AF1E-BF181D0190BF}"/>
              </a:ext>
            </a:extLst>
          </p:cNvPr>
          <p:cNvCxnSpPr>
            <a:cxnSpLocks/>
            <a:stCxn id="142" idx="4"/>
            <a:endCxn id="14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2F2E06C3-C3C2-447F-93D8-08A1C70AA674}"/>
              </a:ext>
            </a:extLst>
          </p:cNvPr>
          <p:cNvCxnSpPr>
            <a:cxnSpLocks/>
            <a:stCxn id="148" idx="6"/>
            <a:endCxn id="142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5846CC40-0A9E-493E-8796-58818E19311B}"/>
              </a:ext>
            </a:extLst>
          </p:cNvPr>
          <p:cNvCxnSpPr>
            <a:cxnSpLocks/>
            <a:stCxn id="144" idx="2"/>
            <a:endCxn id="13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D88D64D3-9033-41CF-9C15-95ACF42F0A54}"/>
              </a:ext>
            </a:extLst>
          </p:cNvPr>
          <p:cNvCxnSpPr>
            <a:cxnSpLocks/>
            <a:endCxn id="14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5D03D896-2F47-4462-B3AD-0DF68C6826ED}"/>
              </a:ext>
            </a:extLst>
          </p:cNvPr>
          <p:cNvCxnSpPr>
            <a:cxnSpLocks/>
            <a:stCxn id="148" idx="4"/>
            <a:endCxn id="141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9" name="Oval 138">
            <a:extLst>
              <a:ext uri="{FF2B5EF4-FFF2-40B4-BE49-F238E27FC236}">
                <a16:creationId xmlns:a16="http://schemas.microsoft.com/office/drawing/2014/main" id="{AF4F54F4-FBF0-42B0-A9E0-4EB69BD909FD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424CF4B7-B9C9-4674-BF6B-7F65BE0E05D1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00393876-216A-4C5A-9CEF-6CC904FA5EA2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AB21715-69A2-4C42-AC69-75A915F21028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5B9ED181-7182-4BB5-A8C2-8C0B7C781D57}"/>
              </a:ext>
            </a:extLst>
          </p:cNvPr>
          <p:cNvCxnSpPr>
            <a:cxnSpLocks/>
            <a:stCxn id="147" idx="3"/>
            <a:endCxn id="146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4" name="Oval 143">
            <a:extLst>
              <a:ext uri="{FF2B5EF4-FFF2-40B4-BE49-F238E27FC236}">
                <a16:creationId xmlns:a16="http://schemas.microsoft.com/office/drawing/2014/main" id="{D32A3B32-AFCF-4EA2-A51D-4C7F943C2D6C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93CFEF41-41F5-4DC3-8386-7A831471192B}"/>
              </a:ext>
            </a:extLst>
          </p:cNvPr>
          <p:cNvCxnSpPr>
            <a:cxnSpLocks/>
            <a:stCxn id="150" idx="5"/>
            <a:endCxn id="14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6" name="Oval 145">
            <a:extLst>
              <a:ext uri="{FF2B5EF4-FFF2-40B4-BE49-F238E27FC236}">
                <a16:creationId xmlns:a16="http://schemas.microsoft.com/office/drawing/2014/main" id="{2C714BA1-B432-46C7-A6C5-8F04423D9B87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E304C67B-D7D0-4D87-9AAB-81419522629C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FC683207-656F-47F8-B372-A42CFA61F83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FA9A9DF9-3310-47FC-89B7-7534F860F0C4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5E20705B-2EC9-4D77-BDD6-10DA9AA76986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C1E4ABDB-0C37-41AF-894A-7A7C64003D2B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090B1E5D-7779-4F18-94D2-DBC54656150E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4D83B1AB-9691-4624-B8B3-81A1E8C2EBD6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8F4F3DD-FBF9-4B80-B944-CF29C0A93D7E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1CB34C4-529E-4B4F-ADF4-78136C715BD0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CD034B3C-6C0B-421A-9B14-B9F431CD923F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4C1D28A6-84D3-41AD-B6D5-2CBA129DA4C7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2C0F4DA-530C-4953-957B-0C70EAF2B121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DA3BC119-3D3B-454C-9CA4-5232C58C408D}"/>
              </a:ext>
            </a:extLst>
          </p:cNvPr>
          <p:cNvCxnSpPr>
            <a:cxnSpLocks/>
          </p:cNvCxnSpPr>
          <p:nvPr/>
        </p:nvCxnSpPr>
        <p:spPr>
          <a:xfrm flipH="1">
            <a:off x="10039618" y="2903684"/>
            <a:ext cx="420286" cy="388635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AB38288E-2508-4966-9679-31B21E2BB1B7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96702D86-A44F-41A3-B0FE-78F740E8E6FE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FEB0ACEC-353A-4E91-B2F1-ADD155C8C4FE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134AA5C8-7751-49B8-8BAC-24A56FFDDD8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E6C2825-3BBB-4251-9DC0-5F6BCF2B39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5036F84-ABD9-47BF-AC95-79A6DB08CCF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6" name="TextBox 165">
            <a:extLst>
              <a:ext uri="{FF2B5EF4-FFF2-40B4-BE49-F238E27FC236}">
                <a16:creationId xmlns:a16="http://schemas.microsoft.com/office/drawing/2014/main" id="{DEBA6335-C052-4FFE-A2A1-7D2534A2DEAE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685BE79F-5A69-4217-A7CE-A0C7C929E767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88924DE-294B-40AC-BBF4-915F3A3FABA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9D8A9C4-221B-4FE6-ABEA-E1DFC310DA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6D3C5031-6BAF-4402-A3ED-30DFB808377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1" name="TextBox 170">
            <a:extLst>
              <a:ext uri="{FF2B5EF4-FFF2-40B4-BE49-F238E27FC236}">
                <a16:creationId xmlns:a16="http://schemas.microsoft.com/office/drawing/2014/main" id="{4B512F0A-6676-4C19-996B-02BFB7EB4227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E989D146-030B-44F1-80F3-E32B6383AB4A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CA0F338-7C9D-4D3E-AD06-6A1B7A598C3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D07594-4143-4D6E-9FD2-BE6A909986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5A5214E9-408E-4BEB-A7D5-3A76B7FEB20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6" name="TextBox 175">
            <a:extLst>
              <a:ext uri="{FF2B5EF4-FFF2-40B4-BE49-F238E27FC236}">
                <a16:creationId xmlns:a16="http://schemas.microsoft.com/office/drawing/2014/main" id="{E82E581F-66A1-40A4-9D1D-2274B799052E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F015FF58-3B06-4035-8B7D-C312EF0C9331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9DA1BA3-E74F-417D-81C4-7BD794D0BF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1CCE31BA-7EC3-4F11-96C7-84D076C595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CF103483-61F6-4DD5-8539-7461DB57781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TextBox 180">
            <a:extLst>
              <a:ext uri="{FF2B5EF4-FFF2-40B4-BE49-F238E27FC236}">
                <a16:creationId xmlns:a16="http://schemas.microsoft.com/office/drawing/2014/main" id="{C21C4051-9F94-474E-B3FE-5F18443A4A0A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9760D0FE-D40D-4A65-9E4D-D3B5D91A7B1C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C20DD5C9-DA02-4E75-BFD1-865BE7F1B37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06A16DEE-4D11-4E06-BA8A-F62C890B64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965318AF-D4AA-4433-B026-B35ED81A6516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6" name="TextBox 185">
            <a:extLst>
              <a:ext uri="{FF2B5EF4-FFF2-40B4-BE49-F238E27FC236}">
                <a16:creationId xmlns:a16="http://schemas.microsoft.com/office/drawing/2014/main" id="{8F670A19-0CAB-441E-8E34-E199331D46C7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9A2F0882-90FB-4330-A386-B50A844C2F22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93E22661-60E2-4FF5-984C-11BDB53E536D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3A9B75A4-FA86-4F98-A2B7-A799D3EC64B2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01AC1BA3-A098-49AE-A60F-319224050AE6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5C89FDC-27F6-4AAA-973B-5425AE86B8B2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E24CAAC-61F4-41C2-8F2C-F5635DF43E5E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665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6th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A19B666-6086-426A-87B8-633912A46A41}"/>
              </a:ext>
            </a:extLst>
          </p:cNvPr>
          <p:cNvCxnSpPr>
            <a:cxnSpLocks/>
            <a:stCxn id="152" idx="0"/>
            <a:endCxn id="146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E6BC6CF-4F18-46D2-B229-96AD7A806A13}"/>
              </a:ext>
            </a:extLst>
          </p:cNvPr>
          <p:cNvCxnSpPr>
            <a:cxnSpLocks/>
            <a:stCxn id="152" idx="0"/>
            <a:endCxn id="10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013E08C-B643-4037-B81E-FB8B73C7B40E}"/>
              </a:ext>
            </a:extLst>
          </p:cNvPr>
          <p:cNvCxnSpPr>
            <a:cxnSpLocks/>
            <a:stCxn id="155" idx="0"/>
            <a:endCxn id="146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001F12F-DC63-4431-9C1D-FBAF17A8B6CD}"/>
              </a:ext>
            </a:extLst>
          </p:cNvPr>
          <p:cNvCxnSpPr>
            <a:cxnSpLocks/>
            <a:stCxn id="155" idx="0"/>
            <a:endCxn id="149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24C772C-24B1-480C-BC3B-253818873C3F}"/>
              </a:ext>
            </a:extLst>
          </p:cNvPr>
          <p:cNvCxnSpPr>
            <a:cxnSpLocks/>
            <a:stCxn id="100" idx="2"/>
            <a:endCxn id="149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3D72AE73-F4BE-412A-A49E-5BC624F11898}"/>
              </a:ext>
            </a:extLst>
          </p:cNvPr>
          <p:cNvCxnSpPr>
            <a:cxnSpLocks/>
            <a:stCxn id="99" idx="0"/>
            <a:endCxn id="15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FE4D97F-EC9C-4237-9BE1-A8AD74D2CABF}"/>
              </a:ext>
            </a:extLst>
          </p:cNvPr>
          <p:cNvCxnSpPr>
            <a:cxnSpLocks/>
            <a:stCxn id="99" idx="4"/>
            <a:endCxn id="151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768F9CC-CAD4-431F-BC18-9A27160998FA}"/>
              </a:ext>
            </a:extLst>
          </p:cNvPr>
          <p:cNvCxnSpPr>
            <a:cxnSpLocks/>
            <a:stCxn id="151" idx="6"/>
            <a:endCxn id="154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CF7D65D2-56BF-4B28-84C9-1E10FF5059F1}"/>
              </a:ext>
            </a:extLst>
          </p:cNvPr>
          <p:cNvCxnSpPr>
            <a:cxnSpLocks/>
            <a:stCxn id="147" idx="4"/>
            <a:endCxn id="154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8C0B7EE2-A6D8-4612-B115-E981514C6694}"/>
              </a:ext>
            </a:extLst>
          </p:cNvPr>
          <p:cNvCxnSpPr>
            <a:cxnSpLocks/>
            <a:stCxn id="153" idx="6"/>
            <a:endCxn id="14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216D1A3-7892-4B7D-A47D-CC4C8A8A7133}"/>
              </a:ext>
            </a:extLst>
          </p:cNvPr>
          <p:cNvCxnSpPr>
            <a:cxnSpLocks/>
            <a:stCxn id="149" idx="2"/>
            <a:endCxn id="9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E4A47DBE-9982-4FFD-9519-BDA69A92D852}"/>
              </a:ext>
            </a:extLst>
          </p:cNvPr>
          <p:cNvCxnSpPr>
            <a:cxnSpLocks/>
            <a:endCxn id="10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3CE58622-BF1C-4CA5-9F67-68D0AE4FC2D9}"/>
              </a:ext>
            </a:extLst>
          </p:cNvPr>
          <p:cNvCxnSpPr>
            <a:cxnSpLocks/>
            <a:stCxn id="153" idx="4"/>
            <a:endCxn id="146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FF76B94C-BCEB-4293-ABB1-111E3653A5C4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5ADEE364-EE7D-49DA-BC24-C39120F189D3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256A33F2-3365-4424-A681-AEF45ADE921B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D465CA71-297E-4668-BB00-1A81D2F73407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F6A65632-FD03-40D4-BEE8-D3B278FAB01B}"/>
              </a:ext>
            </a:extLst>
          </p:cNvPr>
          <p:cNvCxnSpPr>
            <a:cxnSpLocks/>
            <a:stCxn id="152" idx="3"/>
            <a:endCxn id="151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251E104A-163D-4B55-A0FF-C678012C7FB6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14A053B8-D6DE-4967-B4E0-7BADDFE96C2C}"/>
              </a:ext>
            </a:extLst>
          </p:cNvPr>
          <p:cNvCxnSpPr>
            <a:cxnSpLocks/>
            <a:stCxn id="155" idx="5"/>
            <a:endCxn id="154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1" name="Oval 150">
            <a:extLst>
              <a:ext uri="{FF2B5EF4-FFF2-40B4-BE49-F238E27FC236}">
                <a16:creationId xmlns:a16="http://schemas.microsoft.com/office/drawing/2014/main" id="{B708C777-1C6B-41DD-9024-BB4A7A252772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2D8965E1-7DE5-4FF1-8E17-B32CB13F6F79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75BECE68-82EE-4082-B86D-AE3CC2B4828B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CBEF6435-6255-46DB-BACD-317938348EB1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5B5C613C-64B6-49AB-B616-9E40E04D06CE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C0A603A3-6E31-4E94-9E71-D66D0C859CB0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C6FA943-0232-4AEE-9170-CE9D2A8B44E1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4D4AAB1B-62B1-428F-B907-8E1D925DFABE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ACE62BFA-0644-42FD-AD28-EDA4188DDE00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A307690F-34A6-423A-B242-631A38ECCCC0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ACB3B97-25CB-4DBA-A851-FE3EC8779565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5CDB060E-00B4-4771-93CC-6E72CCD5A2E6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A6021CA-5101-499C-95F9-C2B2347D84D6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C4F0A3F0-29A1-4194-8926-81BD6ADF826D}"/>
              </a:ext>
            </a:extLst>
          </p:cNvPr>
          <p:cNvCxnSpPr>
            <a:cxnSpLocks/>
          </p:cNvCxnSpPr>
          <p:nvPr/>
        </p:nvCxnSpPr>
        <p:spPr>
          <a:xfrm>
            <a:off x="11773712" y="2575377"/>
            <a:ext cx="0" cy="582525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BC17ED8-F559-4D58-9BCA-3502078B96BB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ABFB1DF7-94D0-41A6-A21C-86A0E1594E2B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B2BDAEB2-ABE1-48D9-B044-40751E9A8DFD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0B05640E-7733-4703-A0DE-187515BFA8F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CCAD2602-868B-442A-929C-8389D1CF4E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90DA32C9-C3F6-4E9D-981D-D0E1226D19A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1" name="TextBox 170">
            <a:extLst>
              <a:ext uri="{FF2B5EF4-FFF2-40B4-BE49-F238E27FC236}">
                <a16:creationId xmlns:a16="http://schemas.microsoft.com/office/drawing/2014/main" id="{291AE494-ABE2-4E94-98D2-632DC7EC0BE1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63F2FA2C-2504-440B-8C25-80F7206065BB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5EEE8AF5-83D1-4F7C-A1CE-3E6FDEE576D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CDFF4F1-84F6-49C0-9318-E035BF0736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EC34703F-BFD5-49DD-8BA4-3965E5ED33D6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6" name="TextBox 175">
            <a:extLst>
              <a:ext uri="{FF2B5EF4-FFF2-40B4-BE49-F238E27FC236}">
                <a16:creationId xmlns:a16="http://schemas.microsoft.com/office/drawing/2014/main" id="{8EDEB372-764D-4564-8521-69C54EE1BC36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D6BA7EDD-2ECB-4D08-B23E-28F7FDBC0E55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02E2CB5E-8E5F-4A8F-9F1C-224623ECAE0E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0B41053-427F-463E-8CA2-FF4A109F8B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C8E89319-A39D-4AA4-8215-30925F7656F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TextBox 180">
            <a:extLst>
              <a:ext uri="{FF2B5EF4-FFF2-40B4-BE49-F238E27FC236}">
                <a16:creationId xmlns:a16="http://schemas.microsoft.com/office/drawing/2014/main" id="{865DFC2A-D8B8-41A0-B5A2-B3FAFAE84122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20C98144-00FF-441F-AF72-21E2FD23832D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CB9B2313-AC75-47E1-86BF-8F6C971C5D3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21C60827-DC14-4694-9CDF-83890CC7873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73E2C34-C0E2-4A36-B81C-A28CE5AD5D66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6" name="TextBox 185">
            <a:extLst>
              <a:ext uri="{FF2B5EF4-FFF2-40B4-BE49-F238E27FC236}">
                <a16:creationId xmlns:a16="http://schemas.microsoft.com/office/drawing/2014/main" id="{DB409E7B-B257-495D-9C25-03FEF47D98BC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BFFEFB8-E886-4CF4-8EE7-58F0B020E637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AAECA49-A7D7-45A7-A56C-0889B47B851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E372A105-D032-4ACF-8B1D-532FC0DF84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D9FEA501-D866-4817-AD5D-6608FF693D9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TextBox 190">
            <a:extLst>
              <a:ext uri="{FF2B5EF4-FFF2-40B4-BE49-F238E27FC236}">
                <a16:creationId xmlns:a16="http://schemas.microsoft.com/office/drawing/2014/main" id="{E5ADC165-67F0-4EAE-8671-8C66B022AC20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19E37917-57F4-4D30-A8BC-F9FB696863F1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499CB61-190B-4332-89D7-7FFE98BBA07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D80FA464-B1C0-4BD1-8CC0-B18F016927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F29D428-D847-4F4E-9217-9F43D7DF6E0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8AF09DCF-4603-414E-844C-948F4605F682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2EC28A9B-E8C7-4736-A297-87E7B15C8649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B9BB23C8-6E47-4184-ADE5-1DD1F9104116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772625F0-5E52-4BA3-99B8-8DEC9A82D180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6DB430D2-87E3-4992-806A-CF2726A026A5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8D1F6EB5-14E0-485A-9BC9-596AF2851334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79278457-FE01-4FD5-9061-DA192E447623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066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7th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49AD7241-0DEA-4045-A109-3F55C85AFA27}"/>
              </a:ext>
            </a:extLst>
          </p:cNvPr>
          <p:cNvCxnSpPr>
            <a:cxnSpLocks/>
            <a:stCxn id="192" idx="0"/>
            <a:endCxn id="186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0CC0E9A3-2D72-4A8F-9A32-B10B75667D40}"/>
              </a:ext>
            </a:extLst>
          </p:cNvPr>
          <p:cNvCxnSpPr>
            <a:cxnSpLocks/>
            <a:stCxn id="192" idx="0"/>
            <a:endCxn id="185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009F306-B1C4-44AE-88C2-9425B914FF24}"/>
              </a:ext>
            </a:extLst>
          </p:cNvPr>
          <p:cNvCxnSpPr>
            <a:cxnSpLocks/>
            <a:stCxn id="195" idx="0"/>
            <a:endCxn id="186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34014F8C-E67F-4777-A6B9-7D0569F69445}"/>
              </a:ext>
            </a:extLst>
          </p:cNvPr>
          <p:cNvCxnSpPr>
            <a:cxnSpLocks/>
            <a:stCxn id="195" idx="0"/>
            <a:endCxn id="189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F920CF18-62BA-444F-8B4D-3582A5714F04}"/>
              </a:ext>
            </a:extLst>
          </p:cNvPr>
          <p:cNvCxnSpPr>
            <a:cxnSpLocks/>
            <a:stCxn id="185" idx="2"/>
            <a:endCxn id="189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CC923B21-87CA-430A-A749-E438FA01E04C}"/>
              </a:ext>
            </a:extLst>
          </p:cNvPr>
          <p:cNvCxnSpPr>
            <a:cxnSpLocks/>
            <a:stCxn id="184" idx="0"/>
            <a:endCxn id="19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8CA9551E-F7F2-4521-BC39-F5196FAFEE4B}"/>
              </a:ext>
            </a:extLst>
          </p:cNvPr>
          <p:cNvCxnSpPr>
            <a:cxnSpLocks/>
            <a:stCxn id="184" idx="4"/>
            <a:endCxn id="191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65FFFDD3-6957-48C5-8BC9-03A796A55F74}"/>
              </a:ext>
            </a:extLst>
          </p:cNvPr>
          <p:cNvCxnSpPr>
            <a:cxnSpLocks/>
            <a:stCxn id="191" idx="6"/>
            <a:endCxn id="194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A9A3F7B6-2E3B-4806-8917-EE7F7DBD326D}"/>
              </a:ext>
            </a:extLst>
          </p:cNvPr>
          <p:cNvCxnSpPr>
            <a:cxnSpLocks/>
            <a:stCxn id="187" idx="4"/>
            <a:endCxn id="194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6667563E-03BA-4F30-AA49-D682B2A18E43}"/>
              </a:ext>
            </a:extLst>
          </p:cNvPr>
          <p:cNvCxnSpPr>
            <a:cxnSpLocks/>
            <a:stCxn id="193" idx="6"/>
            <a:endCxn id="18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B8F830EE-4F93-400E-9B62-036FEDFA8687}"/>
              </a:ext>
            </a:extLst>
          </p:cNvPr>
          <p:cNvCxnSpPr>
            <a:cxnSpLocks/>
            <a:stCxn id="189" idx="2"/>
            <a:endCxn id="184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CC09EB96-DFE7-4F31-9EED-E19D9BA4EC38}"/>
              </a:ext>
            </a:extLst>
          </p:cNvPr>
          <p:cNvCxnSpPr>
            <a:cxnSpLocks/>
            <a:endCxn id="185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B73C3456-B706-4E75-8682-3CEFACDC3FC8}"/>
              </a:ext>
            </a:extLst>
          </p:cNvPr>
          <p:cNvCxnSpPr>
            <a:cxnSpLocks/>
            <a:stCxn id="193" idx="4"/>
            <a:endCxn id="186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4" name="Oval 183">
            <a:extLst>
              <a:ext uri="{FF2B5EF4-FFF2-40B4-BE49-F238E27FC236}">
                <a16:creationId xmlns:a16="http://schemas.microsoft.com/office/drawing/2014/main" id="{27DD8C57-4B75-47F8-AFB6-6F81660CADF8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C1FA08AE-EDAF-4362-82A1-AA14D27421FC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4A585E0D-ABA1-4C86-B3E8-E64B748F8ADB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CF5C700D-13B0-4B27-8BD1-531308BA8041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id="{8D3FBE0A-EFA2-48B6-9E56-D9F50254E9FB}"/>
              </a:ext>
            </a:extLst>
          </p:cNvPr>
          <p:cNvCxnSpPr>
            <a:cxnSpLocks/>
            <a:stCxn id="192" idx="3"/>
            <a:endCxn id="191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9" name="Oval 188">
            <a:extLst>
              <a:ext uri="{FF2B5EF4-FFF2-40B4-BE49-F238E27FC236}">
                <a16:creationId xmlns:a16="http://schemas.microsoft.com/office/drawing/2014/main" id="{1E931DF0-B4BE-42F8-B938-690D85A1CECC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693AFE34-4EF6-41CB-990C-C2AE6CB5A19B}"/>
              </a:ext>
            </a:extLst>
          </p:cNvPr>
          <p:cNvCxnSpPr>
            <a:cxnSpLocks/>
            <a:stCxn id="195" idx="5"/>
            <a:endCxn id="194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1" name="Oval 190">
            <a:extLst>
              <a:ext uri="{FF2B5EF4-FFF2-40B4-BE49-F238E27FC236}">
                <a16:creationId xmlns:a16="http://schemas.microsoft.com/office/drawing/2014/main" id="{83D773A4-A0E4-4A98-803F-EDCB27AD86F2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7062B753-02A7-43F8-9459-60DCC1FCC4C2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C1B0C39B-AD8C-422A-B995-46A8900AEA53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56034298-6AD6-4EC0-9FCF-517488FEEC00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C880B376-A003-4E25-9273-ACCA1970B5F5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FAA02517-561D-42FB-B900-241777F9ECF0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C2687021-78EC-4890-97C6-B2FA1A8A64F0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EBAF0D95-C4E2-475F-A17D-5F70E78B847A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DCAB2BCF-663B-451D-ABEA-09558FCC7C75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75D5C908-7177-4802-BA18-128E5995D850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57138249-6066-4407-AFF5-68A3D781088A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F9F479FB-D7EB-44D6-A75D-51BDF1E219F4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16FF6482-2E7C-4E23-A185-001930E1835F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516FEEB8-2452-43D3-A226-CFE716747456}"/>
              </a:ext>
            </a:extLst>
          </p:cNvPr>
          <p:cNvCxnSpPr>
            <a:cxnSpLocks/>
          </p:cNvCxnSpPr>
          <p:nvPr/>
        </p:nvCxnSpPr>
        <p:spPr>
          <a:xfrm flipH="1" flipV="1">
            <a:off x="8118324" y="4795265"/>
            <a:ext cx="398512" cy="350834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5" name="TextBox 204">
            <a:extLst>
              <a:ext uri="{FF2B5EF4-FFF2-40B4-BE49-F238E27FC236}">
                <a16:creationId xmlns:a16="http://schemas.microsoft.com/office/drawing/2014/main" id="{281DDFB6-FEF3-4F3C-B2FA-5AC6329F4B39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9711459F-D99E-4368-9B9B-0B9704A151FC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D93F4451-9C6B-46D4-B443-21F02B6AE1CC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F54538CD-36AB-4859-AC5D-B8C4F3017FAA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04E7BD4-2C32-4DDC-889D-3FB840E9E8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3380863-E5B4-415E-B6B3-D322E3DC2E4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>
            <a:extLst>
              <a:ext uri="{FF2B5EF4-FFF2-40B4-BE49-F238E27FC236}">
                <a16:creationId xmlns:a16="http://schemas.microsoft.com/office/drawing/2014/main" id="{61B0B168-4195-43D1-8AA7-D476D20E1F7B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CDD990A9-A00C-476D-B13E-4A0E15F1B0C8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976D31A9-B89C-4138-A4B4-86F656C0547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47894433-351B-41DF-8421-D4FBFC5A38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21554F74-2619-495D-9325-BB813EC3864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6" name="TextBox 215">
            <a:extLst>
              <a:ext uri="{FF2B5EF4-FFF2-40B4-BE49-F238E27FC236}">
                <a16:creationId xmlns:a16="http://schemas.microsoft.com/office/drawing/2014/main" id="{FBCFC497-4D9E-4B31-947B-A605F051BC08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888D0DF5-39C1-4CE0-997C-C6BD7B2F3009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4E72EB7A-9E64-478E-86DE-7DEC0C83ECD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8E049A50-869F-4145-BB8A-33A60C27CE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51B0C39-CF07-4844-9FE1-B6281DF874B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27E52B5C-F3CB-4693-88FA-C59FD06574BE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6042E706-1A02-4C63-8EED-2A679E01AAA8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2976362-2FB6-4063-B95A-E70E229B611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1656415F-BC6B-43CD-BB46-5D3A1C8E59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184CC75E-D98E-489E-BD4B-546B36119E8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6" name="TextBox 225">
            <a:extLst>
              <a:ext uri="{FF2B5EF4-FFF2-40B4-BE49-F238E27FC236}">
                <a16:creationId xmlns:a16="http://schemas.microsoft.com/office/drawing/2014/main" id="{9AE65E86-E0FE-42FE-A097-5D8C796B0E23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596E39CD-3150-4C5E-A8CE-4CC733A32085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AF54C9-CBF8-44AF-9FEF-238744B7548E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FDF1A3BF-15FB-4F87-9982-1ACAEB5D82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180A1B30-7273-40E0-8D03-100BF8F2B8E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1" name="TextBox 230">
            <a:extLst>
              <a:ext uri="{FF2B5EF4-FFF2-40B4-BE49-F238E27FC236}">
                <a16:creationId xmlns:a16="http://schemas.microsoft.com/office/drawing/2014/main" id="{352DA406-66E6-4198-A497-BDAC87B3B957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AAC296C6-62FB-431E-94A5-729AF8FB01A3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21319935-4C9C-4332-944B-3FD669BA033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F463CA4A-D29A-42AF-92CC-4F98E6837D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0E97243D-D22F-4A50-A2CB-A645AF8AD90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6" name="TextBox 235">
            <a:extLst>
              <a:ext uri="{FF2B5EF4-FFF2-40B4-BE49-F238E27FC236}">
                <a16:creationId xmlns:a16="http://schemas.microsoft.com/office/drawing/2014/main" id="{E6CBCE47-ECB5-4EE1-BB30-4BB486EAF7A9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A800B227-C220-4B0B-9619-8F06EE7F2045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01E6EC-773E-4AC5-90B3-86251DAC2B8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9D0342C4-47D0-43C3-8986-19D6114176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DC4D8484-650B-489F-98B7-B69FE6431A96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1" name="TextBox 240">
            <a:extLst>
              <a:ext uri="{FF2B5EF4-FFF2-40B4-BE49-F238E27FC236}">
                <a16:creationId xmlns:a16="http://schemas.microsoft.com/office/drawing/2014/main" id="{2DC60E24-65A4-4E40-8A2E-93D6FBD7B905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6BAA1B8C-047A-4ED3-8719-C67EA8D46EDA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5F6F5B7C-662A-44FD-B8C8-F3E941A77059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79FBFAE6-6E89-4277-870E-812402F551CB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BC894BDC-DEC5-47E3-AF28-77A1D25F2C8C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4F22D58A-7FB3-48F2-AE0B-AB7ADB7DD103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540209A7-809E-41D3-ABE4-D02C5388C460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885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8th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3AC36B8-4A93-4EE1-8249-74E224C01C4A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02FF677C-1647-43AA-A6B3-A4E5FA2971A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37EC42F-A033-437F-9AF4-31896D06D7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8BF74469-50D0-43AD-B788-EA54EA6E616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TextBox 103">
            <a:extLst>
              <a:ext uri="{FF2B5EF4-FFF2-40B4-BE49-F238E27FC236}">
                <a16:creationId xmlns:a16="http://schemas.microsoft.com/office/drawing/2014/main" id="{79BA3FC1-BB00-45E2-8B28-285AF5AC50B2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1F5BBC5B-F6A8-4DF8-BF1D-B8EEC3558A0A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6AD2E994-52C6-447A-97ED-58F02BF2BADA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86B9625-4FC4-499B-B8C3-A0512BB850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390D4299-BD74-4EEC-8882-68399611D8AA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BE101DF7-1B74-44D6-8EF9-3A77CF1BF3E0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88F7F35-92FA-425E-B41B-DDC3D1D463B4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ABA41EC2-5BE8-4EC8-A9A0-9B460EF259FA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EAF83BFC-092A-42DF-BB82-CEE457DE0D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3F8E9D26-286B-4EC7-8B3E-C4CE928ED81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9" name="TextBox 158">
            <a:extLst>
              <a:ext uri="{FF2B5EF4-FFF2-40B4-BE49-F238E27FC236}">
                <a16:creationId xmlns:a16="http://schemas.microsoft.com/office/drawing/2014/main" id="{B7137B71-BE9B-46DA-9BB3-32F4C2CDC05C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60E0A3B2-A8FD-44A7-B522-5EC467AF3089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2B6484BF-C125-476D-B1A8-3D8AC58FF56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66697F4E-F5E5-46FA-8FFC-56CABAD885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F7D14E09-5D88-4B63-ADDA-AA085E17803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C1D1F82A-7F61-4FD5-A579-1EFD93A4B547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80B5A35-8CB6-499F-8703-D7BA85D36670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AEDAFB9-076B-4DAF-AA51-3F12A517A66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47A20D75-0964-4067-8E8F-8C565AA05F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C6EDA07D-5CAE-4059-AE28-F9BC8333FC1A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3CFFFF8E-048A-418F-A1ED-5968E6B4D246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8555CF76-EB28-4D7C-BDE7-39B342E56DC5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EB09444D-6D35-4486-B7BD-61B69BA7A8AA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64B1274A-A6F8-49E9-8B19-2B6BE9A922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12CF42D-1C53-4657-882C-13228F4EBA5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4" name="TextBox 173">
            <a:extLst>
              <a:ext uri="{FF2B5EF4-FFF2-40B4-BE49-F238E27FC236}">
                <a16:creationId xmlns:a16="http://schemas.microsoft.com/office/drawing/2014/main" id="{343F8B82-9180-405F-BC16-618E56CBAD4D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0E20DA4D-CC18-458C-91CC-BD39812AE4B3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ED9241AC-C6FB-4661-9DEE-5DCA72515BD8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095372AB-AD94-461C-8D1A-D4BEC27C83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41045055-33FA-459B-BA79-F34968FEEEF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6B8CA2FE-6132-4083-9578-FCF478179F75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762E6C1E-77DD-433B-9401-3F88BA164AA8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3488BE9F-E2EC-4134-843E-70496F88660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69E67E2D-3607-4833-A368-E247A1EC70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2FE6AFB-7FDB-4BE7-9BE3-B5F843858516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4" name="TextBox 183">
            <a:extLst>
              <a:ext uri="{FF2B5EF4-FFF2-40B4-BE49-F238E27FC236}">
                <a16:creationId xmlns:a16="http://schemas.microsoft.com/office/drawing/2014/main" id="{18DFB092-A596-4CAF-A214-EC35D0934E1B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1BB98BA7-9E9F-499F-9A3B-0880EBD89793}"/>
              </a:ext>
            </a:extLst>
          </p:cNvPr>
          <p:cNvCxnSpPr>
            <a:cxnSpLocks/>
            <a:stCxn id="206" idx="0"/>
            <a:endCxn id="200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F983B12D-0E7C-4E6B-965D-6954550E5A74}"/>
              </a:ext>
            </a:extLst>
          </p:cNvPr>
          <p:cNvCxnSpPr>
            <a:cxnSpLocks/>
            <a:stCxn id="206" idx="0"/>
            <a:endCxn id="199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F59A2006-865A-42B9-B1FC-2FA642A88C62}"/>
              </a:ext>
            </a:extLst>
          </p:cNvPr>
          <p:cNvCxnSpPr>
            <a:cxnSpLocks/>
            <a:stCxn id="209" idx="0"/>
            <a:endCxn id="200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id="{D1A4BC48-1290-4670-97ED-39CD27ACB7CA}"/>
              </a:ext>
            </a:extLst>
          </p:cNvPr>
          <p:cNvCxnSpPr>
            <a:cxnSpLocks/>
            <a:stCxn id="209" idx="0"/>
            <a:endCxn id="203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520A20BA-AC68-4025-AF83-CEEBD9756D9B}"/>
              </a:ext>
            </a:extLst>
          </p:cNvPr>
          <p:cNvCxnSpPr>
            <a:cxnSpLocks/>
            <a:stCxn id="199" idx="2"/>
            <a:endCxn id="203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997232C3-1D76-4E40-BB37-CAC4CF209557}"/>
              </a:ext>
            </a:extLst>
          </p:cNvPr>
          <p:cNvCxnSpPr>
            <a:cxnSpLocks/>
            <a:stCxn id="198" idx="0"/>
            <a:endCxn id="207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8510809C-D474-410D-B253-DF9673019473}"/>
              </a:ext>
            </a:extLst>
          </p:cNvPr>
          <p:cNvCxnSpPr>
            <a:cxnSpLocks/>
            <a:stCxn id="198" idx="4"/>
            <a:endCxn id="205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4885FC0E-0875-4BDE-8852-17043BFD5971}"/>
              </a:ext>
            </a:extLst>
          </p:cNvPr>
          <p:cNvCxnSpPr>
            <a:cxnSpLocks/>
            <a:stCxn id="205" idx="6"/>
            <a:endCxn id="208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15731645-C8A6-4174-93DE-0D720231B5A0}"/>
              </a:ext>
            </a:extLst>
          </p:cNvPr>
          <p:cNvCxnSpPr>
            <a:cxnSpLocks/>
            <a:stCxn id="201" idx="4"/>
            <a:endCxn id="208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EC3C0910-03B1-4A1F-B4D7-198A5197BFDC}"/>
              </a:ext>
            </a:extLst>
          </p:cNvPr>
          <p:cNvCxnSpPr>
            <a:cxnSpLocks/>
            <a:stCxn id="207" idx="6"/>
            <a:endCxn id="201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6BFA86F2-A641-40E2-AC4A-B1D8550F6C99}"/>
              </a:ext>
            </a:extLst>
          </p:cNvPr>
          <p:cNvCxnSpPr>
            <a:cxnSpLocks/>
            <a:stCxn id="203" idx="2"/>
            <a:endCxn id="198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5B95B194-A855-48C9-A9FF-5456C09869AB}"/>
              </a:ext>
            </a:extLst>
          </p:cNvPr>
          <p:cNvCxnSpPr>
            <a:cxnSpLocks/>
            <a:endCxn id="199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94AD9C21-8D9A-4A25-94A0-303CB6949C77}"/>
              </a:ext>
            </a:extLst>
          </p:cNvPr>
          <p:cNvCxnSpPr>
            <a:cxnSpLocks/>
            <a:stCxn id="207" idx="4"/>
            <a:endCxn id="200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8" name="Oval 197">
            <a:extLst>
              <a:ext uri="{FF2B5EF4-FFF2-40B4-BE49-F238E27FC236}">
                <a16:creationId xmlns:a16="http://schemas.microsoft.com/office/drawing/2014/main" id="{C45D5500-7687-4AEB-91E2-3DAFE1D1DFA5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408DCBB1-0933-44F5-AA91-C0C6549EE67F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A044A6FA-1A4C-413E-B772-F2D7F3794CDA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615AA5AC-61B9-4E37-BF9D-CD359F39AC9D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11E8B199-E7D2-422C-8D3E-E034D70B90FA}"/>
              </a:ext>
            </a:extLst>
          </p:cNvPr>
          <p:cNvCxnSpPr>
            <a:cxnSpLocks/>
            <a:stCxn id="206" idx="3"/>
            <a:endCxn id="205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3" name="Oval 202">
            <a:extLst>
              <a:ext uri="{FF2B5EF4-FFF2-40B4-BE49-F238E27FC236}">
                <a16:creationId xmlns:a16="http://schemas.microsoft.com/office/drawing/2014/main" id="{F11FF9E7-CC7C-4DB3-8842-326D566909A1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FF27EEFC-A67B-45C2-9E72-5175F0BA357D}"/>
              </a:ext>
            </a:extLst>
          </p:cNvPr>
          <p:cNvCxnSpPr>
            <a:cxnSpLocks/>
            <a:stCxn id="209" idx="5"/>
            <a:endCxn id="208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5" name="Oval 204">
            <a:extLst>
              <a:ext uri="{FF2B5EF4-FFF2-40B4-BE49-F238E27FC236}">
                <a16:creationId xmlns:a16="http://schemas.microsoft.com/office/drawing/2014/main" id="{52AE4C97-C0A6-41A4-B526-9F7E81E88659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3FAF1D28-41F0-463E-8A63-3BEE725F1F7B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392F4CB8-153B-4D5B-8F9B-29874880223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59D6E3B4-F412-43AA-8C72-A453F02AAD1A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CF0C4DEA-F273-4BF2-B025-E05D5678A7CD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E09A9D84-E586-48C1-AB2B-489EA6ADAF5D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2958AA1D-5D4C-4C7F-8E6F-4F2E13974894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B21E8570-1227-4A00-89E4-C33CA6E426CF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FBA5AB8A-D4A9-4589-AE3D-8F55FFDD541B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1BB8E5B8-6D78-4D11-9237-C1DF0CB17312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19C80B33-5EE1-4235-B1A1-72F124CEC7C0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07C11496-B58C-4B01-A792-30EADD642BCF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098D2918-C3E5-434F-B72E-2223B92E661B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B76C62E0-2C6A-4966-A189-00C34A412266}"/>
              </a:ext>
            </a:extLst>
          </p:cNvPr>
          <p:cNvCxnSpPr>
            <a:cxnSpLocks/>
          </p:cNvCxnSpPr>
          <p:nvPr/>
        </p:nvCxnSpPr>
        <p:spPr>
          <a:xfrm flipV="1">
            <a:off x="8793221" y="4768358"/>
            <a:ext cx="350691" cy="336379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B7E202AE-8888-4780-92AF-211B869943C9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E0D5B225-B778-4EFB-B201-069A883F5F17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4105EC27-93BD-4905-8C21-B2DCA5B5AA25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F48D8DEB-E9CE-4BA0-B0A9-522F2F0A18D1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BCB94E60-CCB6-428A-9047-7916E10C55DF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5630A7CA-989F-4169-8383-D25B94988C46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04C6ABE8-C0D4-40AA-A675-8A64D4634BA0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53EB3E88-A706-4CB4-A125-91DB9FD401A9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890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9th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F40629F-04F3-4485-8E0B-1F6F0A882D85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3A34788-4825-45F4-8F08-1C2A70D9E7D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0F60F62-74E2-4AEB-AEFC-FD4F0A3C6F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DDFC5A2-6AB8-4716-9A6D-29BD2B71488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E6A52ACE-8FBA-467B-ABE1-E519F6715EEA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DD69501-90D4-418F-8785-730E1CCA9939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BB06CF3F-3E32-46C8-81A4-75F3DDAAD4B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7ED32E5C-8360-4C18-92AF-8F6C963493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2DCC44AB-0768-449F-BA20-F395101C430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F34DFBA6-52E8-4289-B9A7-2631AA3C4413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12709388-36B3-4441-A339-9E9C33429A0E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9AEDA14D-02EC-400E-A656-64EB9B0A77C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F7D573AB-A564-4221-BB20-8B2F08A76B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C43FE737-372E-4FE7-9197-459EAB93D0C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3D8E7BBB-9722-4DEA-99B6-4DE8AD9219EF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6F57CBF0-0CC4-4856-9013-CF335CA86B5C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826BD113-D39C-4359-8F63-28D8DF0352A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CEF15E5-5282-480A-AEDE-4658E9419D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C858119D-52CE-477E-B21F-42E10886C47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TextBox 169">
            <a:extLst>
              <a:ext uri="{FF2B5EF4-FFF2-40B4-BE49-F238E27FC236}">
                <a16:creationId xmlns:a16="http://schemas.microsoft.com/office/drawing/2014/main" id="{A457495C-801C-434B-BA19-BAD7D98DA634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90775E9F-BC83-4303-B38F-E31DBC59C714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EE7712-66B5-4CF7-811E-321A819497F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3D9082A-2E44-4FE4-A000-4438B70DBA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74E67E7-0681-4B84-99AD-0E87E6B886E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071C5A2A-A9CE-4F6C-86D7-8E4D97198341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1890381A-7AC5-48B3-AFAC-7036177579B1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29CF5CA-9354-4D75-A813-F34AEE4FA45A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38AD1897-5E4F-48E5-BCDB-748CFC7E36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81EFEAAF-45EA-4922-A1FA-6B1333E7854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080C1A42-6103-41BA-8308-F75C23807D34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7230B730-B6E2-4CF1-9ABC-62D9D8AA6220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142C4F35-7A89-45DB-9BDD-F75FEEC9059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253845FC-CA05-4652-9B36-3244E5FFEB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F73D65CB-F151-4A56-9718-AFA709546B7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5" name="TextBox 184">
            <a:extLst>
              <a:ext uri="{FF2B5EF4-FFF2-40B4-BE49-F238E27FC236}">
                <a16:creationId xmlns:a16="http://schemas.microsoft.com/office/drawing/2014/main" id="{46FF4D0D-BC22-46D8-80AA-9DEA70BF1CC9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50546623-FA44-4FA3-BA6A-73F72EBF3B4A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632D74FD-3E1C-4BB7-BB1B-5FB3CF26F5D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C579EF62-62DB-499E-86E1-D29196EA71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E0260AA4-9A4F-4CA0-8712-F0905357697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id="{A664DEA3-5569-4DB6-923F-22B765DBE39F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335FC3B8-1D6D-4A91-9BD9-1AB937636096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A34E187D-998D-4D5C-A0B2-50690B8E5EF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97E464C8-8C86-45A6-B0E8-9B05E2D39C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4F3117A-4A02-4524-B6DA-A94F711B4E4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5" name="TextBox 194">
            <a:extLst>
              <a:ext uri="{FF2B5EF4-FFF2-40B4-BE49-F238E27FC236}">
                <a16:creationId xmlns:a16="http://schemas.microsoft.com/office/drawing/2014/main" id="{E038627E-AABA-4C62-A541-BA72EB1BBDEC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14B8A229-F31B-415C-8524-9D071DA03A1D}"/>
              </a:ext>
            </a:extLst>
          </p:cNvPr>
          <p:cNvCxnSpPr>
            <a:cxnSpLocks/>
            <a:stCxn id="217" idx="0"/>
            <a:endCxn id="211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B3E2EBE9-B283-44EB-8B47-1578DF48E9CB}"/>
              </a:ext>
            </a:extLst>
          </p:cNvPr>
          <p:cNvCxnSpPr>
            <a:cxnSpLocks/>
            <a:stCxn id="217" idx="0"/>
            <a:endCxn id="21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7B7AE303-B6D7-4DF1-BF2C-72C81BD8518F}"/>
              </a:ext>
            </a:extLst>
          </p:cNvPr>
          <p:cNvCxnSpPr>
            <a:cxnSpLocks/>
            <a:stCxn id="220" idx="0"/>
            <a:endCxn id="211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395BB570-92E9-4921-846A-1BA9E7203C51}"/>
              </a:ext>
            </a:extLst>
          </p:cNvPr>
          <p:cNvCxnSpPr>
            <a:cxnSpLocks/>
            <a:stCxn id="220" idx="0"/>
            <a:endCxn id="214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5D11F7F2-82F7-4C12-9C2D-8984426D395E}"/>
              </a:ext>
            </a:extLst>
          </p:cNvPr>
          <p:cNvCxnSpPr>
            <a:cxnSpLocks/>
            <a:stCxn id="210" idx="2"/>
            <a:endCxn id="214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3D45CC24-C155-4878-9A82-A58BC71505D3}"/>
              </a:ext>
            </a:extLst>
          </p:cNvPr>
          <p:cNvCxnSpPr>
            <a:cxnSpLocks/>
            <a:stCxn id="209" idx="0"/>
            <a:endCxn id="218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EDCE8F7A-B2C0-43B9-B9B6-B340BAFA6979}"/>
              </a:ext>
            </a:extLst>
          </p:cNvPr>
          <p:cNvCxnSpPr>
            <a:cxnSpLocks/>
            <a:stCxn id="209" idx="4"/>
            <a:endCxn id="216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DA957CB-F0F8-490A-AC28-D840E1013927}"/>
              </a:ext>
            </a:extLst>
          </p:cNvPr>
          <p:cNvCxnSpPr>
            <a:cxnSpLocks/>
            <a:stCxn id="216" idx="6"/>
            <a:endCxn id="21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8C610E62-4B43-48D8-AD32-C2E8C9126C07}"/>
              </a:ext>
            </a:extLst>
          </p:cNvPr>
          <p:cNvCxnSpPr>
            <a:cxnSpLocks/>
            <a:stCxn id="212" idx="4"/>
            <a:endCxn id="21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78E1AAFF-6F25-447B-BF57-B9EFEE7CB1DF}"/>
              </a:ext>
            </a:extLst>
          </p:cNvPr>
          <p:cNvCxnSpPr>
            <a:cxnSpLocks/>
            <a:stCxn id="218" idx="6"/>
            <a:endCxn id="212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A7433830-80DF-4A38-A9A6-671EA3602B7F}"/>
              </a:ext>
            </a:extLst>
          </p:cNvPr>
          <p:cNvCxnSpPr>
            <a:cxnSpLocks/>
            <a:stCxn id="214" idx="2"/>
            <a:endCxn id="20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2A005C0C-D3FC-4924-8853-96D5CDBCC0BF}"/>
              </a:ext>
            </a:extLst>
          </p:cNvPr>
          <p:cNvCxnSpPr>
            <a:cxnSpLocks/>
            <a:endCxn id="21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83AC4B56-AC5C-4A3C-8AAE-ADA495E39C70}"/>
              </a:ext>
            </a:extLst>
          </p:cNvPr>
          <p:cNvCxnSpPr>
            <a:cxnSpLocks/>
            <a:stCxn id="218" idx="4"/>
            <a:endCxn id="211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B6E01CF6-D376-49F4-A2D4-A5679D22BF99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E687A102-3E98-4EEE-AE67-76C9574C3534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C2288BEF-6D2D-443D-A4A5-058EF3193342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7A097E53-4394-4F84-9558-EB45D2BEB9F5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C2B07F2C-70D4-4BEF-85F0-0BFFD537FF05}"/>
              </a:ext>
            </a:extLst>
          </p:cNvPr>
          <p:cNvCxnSpPr>
            <a:cxnSpLocks/>
            <a:stCxn id="217" idx="3"/>
            <a:endCxn id="216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4" name="Oval 213">
            <a:extLst>
              <a:ext uri="{FF2B5EF4-FFF2-40B4-BE49-F238E27FC236}">
                <a16:creationId xmlns:a16="http://schemas.microsoft.com/office/drawing/2014/main" id="{61415675-75CF-4902-B3A7-F99EAB0FC72C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B1DCC6C0-057D-41D0-82DA-50539A2C96A6}"/>
              </a:ext>
            </a:extLst>
          </p:cNvPr>
          <p:cNvCxnSpPr>
            <a:cxnSpLocks/>
            <a:stCxn id="220" idx="5"/>
            <a:endCxn id="21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6" name="Oval 215">
            <a:extLst>
              <a:ext uri="{FF2B5EF4-FFF2-40B4-BE49-F238E27FC236}">
                <a16:creationId xmlns:a16="http://schemas.microsoft.com/office/drawing/2014/main" id="{CA14732A-A986-48B6-8CAD-FACCA6AF686B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1E4C15F0-24F7-4C4D-815A-9ACFB6F6C2A4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493A7E15-41AE-4769-871C-4F285F85159C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3426AE14-BDC1-4CAE-9419-B14A101C7048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92F9C2B5-9A80-4F65-B9C3-2161B96B09A3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EA4C5ED9-CE29-4FF5-B2AB-145EAB698B38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C53C572E-DB6B-4A99-8CED-852D0F21256D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443D2B4F-19B6-4F34-8651-A0020D0F84C5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B7731356-812C-4DDC-86F5-9E8C72C93FD0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6A0F6D26-7ACD-4AE6-AF63-E8A607603CCD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D9A56F4F-EF9B-49BA-8FED-435712E39B9C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DF8A39EA-CB53-4C9F-9234-45CE81E71E7B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41B8A6E2-C4B0-46A0-BBFD-B9CCAE6DE619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E746DE94-BB31-4CBD-B50F-341785F417EB}"/>
              </a:ext>
            </a:extLst>
          </p:cNvPr>
          <p:cNvCxnSpPr>
            <a:cxnSpLocks/>
          </p:cNvCxnSpPr>
          <p:nvPr/>
        </p:nvCxnSpPr>
        <p:spPr>
          <a:xfrm>
            <a:off x="6096000" y="6173711"/>
            <a:ext cx="550438" cy="1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0" name="TextBox 229">
            <a:extLst>
              <a:ext uri="{FF2B5EF4-FFF2-40B4-BE49-F238E27FC236}">
                <a16:creationId xmlns:a16="http://schemas.microsoft.com/office/drawing/2014/main" id="{F51CAD3A-7BF3-425B-A5F3-7EFCC88F6C3B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FBE8067A-B86C-4290-9989-F6D172ADFCD1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F0E2F2DD-1AE6-4A3C-8EF3-CE02801DE20C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10A529CE-751C-42AD-900E-40684473135B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1491899A-54CB-44DD-A4BE-804481CD2775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D2F3B531-646B-4A33-AE26-B56A7A5F4B57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95C6D6DD-5F40-47EB-9E36-B2085850DFC6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5717A41C-33AF-4953-94F3-94525B18340B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386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1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5125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DE654CE1-CC33-4C69-BE05-8A0848FDE8FA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957FFD2-F6E0-4295-A8F4-484049F73C3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4B71E66-52C2-41A6-A861-C5DB26C4F2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FD6C7EF-D650-475B-AC05-D052AC7075D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2528D032-0AF3-4180-A0B4-A9AC364B1E69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3B4447DB-FE1C-4DBC-ACAA-BD608733AF55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9091303F-662F-4D07-A66B-7496AAA1A0C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8A2721E-D6F3-439C-9DB3-6FD5159539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BAA6EB24-389A-4F01-A0D5-6E588B469CB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2245BA4F-5DFF-4CC9-B173-710F6365BEE8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2F7327EE-1F14-498D-9696-68595B66FC02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7A205EBD-DFEB-4E55-BB20-298435795EE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508AD589-50DC-4010-911C-61E6560C2D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13582461-E1AE-41C2-8740-7E3BA722698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TextBox 169">
            <a:extLst>
              <a:ext uri="{FF2B5EF4-FFF2-40B4-BE49-F238E27FC236}">
                <a16:creationId xmlns:a16="http://schemas.microsoft.com/office/drawing/2014/main" id="{10DB6C2B-BDC1-4AA3-BE26-8CA45E4569DA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766AE8C1-F399-4F1E-9CC2-B6D3CAEAA61E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DCA02C6F-1FA9-4E44-9DA4-2028D3DC02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71F6AB33-3318-4D39-9BAA-BEC564068E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1B389F17-71F7-4E9F-9F35-9105F7A3361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1A28439B-F508-4525-AF96-934E480527AB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BC08AD95-3735-4190-BB06-148FC0BFC472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E4859D-AE85-4BD4-8904-2A9869E5A94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39B0CF4-32B3-4629-983C-A7DC0E4A6F3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1D2DFAAE-D0C3-4028-B9E1-F9815B83A31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77717757-6B2E-463A-971B-60D4133FD1CB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4A907ED9-DC95-41AE-9BE1-40C5A6BBB9D0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EAB6A1CF-9BB3-4FEC-93A0-445FD64D344A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FEFC58E7-9B4D-4228-888F-D8BD27E89D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EB34053A-9725-441E-B0AF-D59466930D3A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5" name="TextBox 184">
            <a:extLst>
              <a:ext uri="{FF2B5EF4-FFF2-40B4-BE49-F238E27FC236}">
                <a16:creationId xmlns:a16="http://schemas.microsoft.com/office/drawing/2014/main" id="{73B741B1-F1C1-44AC-98F2-844C6F9796B6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637CBA68-1851-4331-B687-11A455BD47D9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4C35F612-47D3-4091-8FE7-C692ADA34C0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82DDA7BB-8654-4662-8772-C1EAF20254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6DAA4B4F-23FE-4C55-9F87-75B4F12908C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id="{5B81FF97-1939-4EE6-88EC-24A0BD23331C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4B9576E0-3F76-4D68-B786-3FE1BA5E93CC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ED032DEC-4532-4C63-9EDC-9ACEE1FF506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9B6B29A5-AD7A-4335-9013-F7BA26043C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233EDF1-0A94-4C23-AC9F-CC3A16D9A29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5" name="TextBox 194">
            <a:extLst>
              <a:ext uri="{FF2B5EF4-FFF2-40B4-BE49-F238E27FC236}">
                <a16:creationId xmlns:a16="http://schemas.microsoft.com/office/drawing/2014/main" id="{F0B1B07A-F6B5-41C7-AA06-85E60D8FE92F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F7432D04-967E-4017-8765-23DDD889C68F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5A47CEA2-C04D-49C0-87E2-37F86B655B3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18FE84-346B-41D8-9B41-78B2E802A1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FF4933F-7D1D-4E63-A292-AEAA78625E36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BB9C0D7E-3E44-40BE-A5B0-25CDE554D1F7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A4F5905E-71D8-48E6-8914-51BC00977100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AF65BCE-9473-4E8F-9758-B7DEFC44466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49358C66-F610-4CCF-A413-9036174290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8C780122-4D5F-4321-A5C9-AB37811B996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TextBox 204">
            <a:extLst>
              <a:ext uri="{FF2B5EF4-FFF2-40B4-BE49-F238E27FC236}">
                <a16:creationId xmlns:a16="http://schemas.microsoft.com/office/drawing/2014/main" id="{FF04C791-CF56-4800-8AA6-EFFE26081BFF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CFAB359-8916-46BE-9CFD-72341CD1A1C5}"/>
              </a:ext>
            </a:extLst>
          </p:cNvPr>
          <p:cNvCxnSpPr>
            <a:cxnSpLocks/>
            <a:stCxn id="227" idx="0"/>
            <a:endCxn id="221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039794BE-3C86-4666-8498-FCD988260C96}"/>
              </a:ext>
            </a:extLst>
          </p:cNvPr>
          <p:cNvCxnSpPr>
            <a:cxnSpLocks/>
            <a:stCxn id="227" idx="0"/>
            <a:endCxn id="22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B244C5F1-26E7-41A4-8B31-319C4FB0E23D}"/>
              </a:ext>
            </a:extLst>
          </p:cNvPr>
          <p:cNvCxnSpPr>
            <a:cxnSpLocks/>
            <a:stCxn id="230" idx="0"/>
            <a:endCxn id="221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C9614395-8C10-4DC0-BD6C-04C04931AEA8}"/>
              </a:ext>
            </a:extLst>
          </p:cNvPr>
          <p:cNvCxnSpPr>
            <a:cxnSpLocks/>
            <a:stCxn id="230" idx="0"/>
            <a:endCxn id="224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48258BC3-6A14-43C6-9A38-0B28901BDBC6}"/>
              </a:ext>
            </a:extLst>
          </p:cNvPr>
          <p:cNvCxnSpPr>
            <a:cxnSpLocks/>
            <a:stCxn id="220" idx="2"/>
            <a:endCxn id="224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B5C04CDB-4C46-450F-8121-AF7183DA9D32}"/>
              </a:ext>
            </a:extLst>
          </p:cNvPr>
          <p:cNvCxnSpPr>
            <a:cxnSpLocks/>
            <a:stCxn id="219" idx="0"/>
            <a:endCxn id="228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B76BDBA-B011-48E6-B245-4D2CC081A395}"/>
              </a:ext>
            </a:extLst>
          </p:cNvPr>
          <p:cNvCxnSpPr>
            <a:cxnSpLocks/>
            <a:stCxn id="219" idx="4"/>
            <a:endCxn id="226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12A8BD08-7A9C-4247-A1BB-CDA9197031AD}"/>
              </a:ext>
            </a:extLst>
          </p:cNvPr>
          <p:cNvCxnSpPr>
            <a:cxnSpLocks/>
            <a:stCxn id="226" idx="6"/>
            <a:endCxn id="22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EB34961F-9A35-4854-A216-5F80125D9382}"/>
              </a:ext>
            </a:extLst>
          </p:cNvPr>
          <p:cNvCxnSpPr>
            <a:cxnSpLocks/>
            <a:stCxn id="222" idx="4"/>
            <a:endCxn id="22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D735674B-7136-48D2-88A5-FDD2F9BF97B8}"/>
              </a:ext>
            </a:extLst>
          </p:cNvPr>
          <p:cNvCxnSpPr>
            <a:cxnSpLocks/>
            <a:stCxn id="228" idx="6"/>
            <a:endCxn id="222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BE6A9FDD-B9CD-40DF-94E7-1B1797059049}"/>
              </a:ext>
            </a:extLst>
          </p:cNvPr>
          <p:cNvCxnSpPr>
            <a:cxnSpLocks/>
            <a:stCxn id="224" idx="2"/>
            <a:endCxn id="21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04379468-B363-452E-903A-A6CC5CDD4BDE}"/>
              </a:ext>
            </a:extLst>
          </p:cNvPr>
          <p:cNvCxnSpPr>
            <a:cxnSpLocks/>
            <a:endCxn id="22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BE12BC1F-6EFF-4A2C-9152-114DAE33DC5B}"/>
              </a:ext>
            </a:extLst>
          </p:cNvPr>
          <p:cNvCxnSpPr>
            <a:cxnSpLocks/>
            <a:stCxn id="228" idx="4"/>
            <a:endCxn id="221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9" name="Oval 218">
            <a:extLst>
              <a:ext uri="{FF2B5EF4-FFF2-40B4-BE49-F238E27FC236}">
                <a16:creationId xmlns:a16="http://schemas.microsoft.com/office/drawing/2014/main" id="{446F6157-681E-4B57-BFDC-41615139DEFE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7508073B-2295-4568-A9E3-D21BE9CF0AD7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839FF2D8-D99C-4481-8E94-52B86FAF75CD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D5E7E775-B266-4272-B6EF-9245749142DF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00D11338-CFCA-42F2-831B-48FE23A31AE1}"/>
              </a:ext>
            </a:extLst>
          </p:cNvPr>
          <p:cNvCxnSpPr>
            <a:cxnSpLocks/>
            <a:stCxn id="227" idx="3"/>
            <a:endCxn id="226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4" name="Oval 223">
            <a:extLst>
              <a:ext uri="{FF2B5EF4-FFF2-40B4-BE49-F238E27FC236}">
                <a16:creationId xmlns:a16="http://schemas.microsoft.com/office/drawing/2014/main" id="{EB96C533-C63F-4129-869D-EFD5F23003CF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12A45210-3D11-45FD-A5C1-BDC21A1BECA8}"/>
              </a:ext>
            </a:extLst>
          </p:cNvPr>
          <p:cNvCxnSpPr>
            <a:cxnSpLocks/>
            <a:stCxn id="230" idx="5"/>
            <a:endCxn id="22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6" name="Oval 225">
            <a:extLst>
              <a:ext uri="{FF2B5EF4-FFF2-40B4-BE49-F238E27FC236}">
                <a16:creationId xmlns:a16="http://schemas.microsoft.com/office/drawing/2014/main" id="{53FCA850-FD8C-43FD-ADC9-D91C697E753D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BB098DBE-9F55-4CDE-B4DB-806B3964EE93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6B9AFFB6-23C0-4069-8886-C36E0FE66E22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35CFA668-022B-4760-B3B6-CC22A56C6506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948953C4-C792-411C-A6E6-5B0CAAD2FF7D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F9DABB69-5837-412C-B71B-B3A52A79E407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CB92C26F-D580-4F80-AD05-DE59BD2AB331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331A93CD-DB4C-4F5A-86AA-DEAF2EAACDAD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E5A68F85-81A9-4001-BBF2-B3329A9F1901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08AFA6AE-4DAC-4F2B-8D38-3C1B1A649261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AF53EF23-2403-4CA0-A0B2-FE33F449B8D0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AD9E5FC1-F625-430F-A1C8-78007F4B9B77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2F85C241-7D6F-4389-9DFA-E81AD0A5EF62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42186D20-8F4B-4EA3-95AA-B19DE2C53C36}"/>
              </a:ext>
            </a:extLst>
          </p:cNvPr>
          <p:cNvCxnSpPr>
            <a:cxnSpLocks/>
          </p:cNvCxnSpPr>
          <p:nvPr/>
        </p:nvCxnSpPr>
        <p:spPr>
          <a:xfrm flipH="1">
            <a:off x="10538885" y="6173711"/>
            <a:ext cx="595459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0" name="TextBox 239">
            <a:extLst>
              <a:ext uri="{FF2B5EF4-FFF2-40B4-BE49-F238E27FC236}">
                <a16:creationId xmlns:a16="http://schemas.microsoft.com/office/drawing/2014/main" id="{84029BA9-9398-47FD-8286-63189EA3E16B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C7B55384-52F0-4703-9D6A-6236E64D9B90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827C736F-81EB-4CDD-BCFB-D7CF60407C92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63C3214A-4508-4044-B637-82F37DB16B80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6DDFD388-0312-4D2A-AF1E-E77F5B9F7685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1A9BF794-DC72-48C7-905E-8894E45E18AE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6C3D47E4-33A0-404B-81C0-8F29D9646650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BE5FF3BE-B385-4354-926A-1ABFB79DDEB3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805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1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75854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Since </a:t>
            </a:r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 = N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We will check whether the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Graph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is safe or not .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In this case it isn’t safe since adjacent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Vertices are red </a:t>
            </a:r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1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So , we return false and go back in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Recursion to update the 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Colours</a:t>
            </a:r>
            <a:r>
              <a:rPr lang="en-US" b="1" dirty="0">
                <a:latin typeface="Palatino Linotype" panose="02040502050505030304" pitchFamily="18" charset="0"/>
              </a:rPr>
              <a:t>.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D2F1876B-0CBE-44D2-83A4-F3CB19FBB6D7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C733936-A1EE-4974-84A8-A7A69E35512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2FB35C1-E3F8-4BB4-9102-B37E2468D7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70D4512A-0E92-49E3-ACFA-6AD78E0E423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0866C683-2BCC-4A01-9244-279D45DA63DE}"/>
              </a:ext>
            </a:extLst>
          </p:cNvPr>
          <p:cNvSpPr txBox="1"/>
          <p:nvPr/>
        </p:nvSpPr>
        <p:spPr>
          <a:xfrm>
            <a:off x="684685" y="604075"/>
            <a:ext cx="773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D2FE23E1-928B-4474-BFD0-4D4E317BE61A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3513723A-25B6-4BA5-A9E2-E36AC4CAF7A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04022F2-57AA-4AC8-9806-971D02184E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894FDD81-8B75-4662-9D23-DE6AFBAD4B3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1" name="TextBox 170">
            <a:extLst>
              <a:ext uri="{FF2B5EF4-FFF2-40B4-BE49-F238E27FC236}">
                <a16:creationId xmlns:a16="http://schemas.microsoft.com/office/drawing/2014/main" id="{DB8D2A67-BA0A-4FC2-8B26-73E8FBB9D2CA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C168E330-74A4-441C-899F-E139D9C6F4A9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41D605-F15A-4699-956C-5C42E5EFA54E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4BAA3AB-F46B-4F8F-B984-C5C9FA1FE5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3AC182-A137-4A60-A47D-EE0EB023992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6" name="TextBox 175">
            <a:extLst>
              <a:ext uri="{FF2B5EF4-FFF2-40B4-BE49-F238E27FC236}">
                <a16:creationId xmlns:a16="http://schemas.microsoft.com/office/drawing/2014/main" id="{387C2BA3-4C23-40AB-9456-56E1356F7C07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51C18404-BDF7-4224-A8E5-0B247A204FC9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43DC6534-E57D-4CC8-B625-8E876FE400E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CEF44EB-ED10-44BF-8ACD-9A51BDC856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735A7827-5185-42BC-BF88-BAAFDDEB59C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TextBox 180">
            <a:extLst>
              <a:ext uri="{FF2B5EF4-FFF2-40B4-BE49-F238E27FC236}">
                <a16:creationId xmlns:a16="http://schemas.microsoft.com/office/drawing/2014/main" id="{57431486-79B4-497A-BDE8-7E79EF83AB57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CC1CD108-5451-41D7-A694-67836DDA2A97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38263916-FE92-4F36-8688-0351EB20D4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D63392F2-BE83-4EF6-88D8-91E371A375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4BDF207F-C944-4A46-B8AF-F0BF8954D9F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6" name="TextBox 185">
            <a:extLst>
              <a:ext uri="{FF2B5EF4-FFF2-40B4-BE49-F238E27FC236}">
                <a16:creationId xmlns:a16="http://schemas.microsoft.com/office/drawing/2014/main" id="{CE312F29-C3B3-4641-B029-D9D028B25DC2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051FDF05-27F4-4ABA-A7A3-B98371F6520F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CF571F65-9398-4239-834A-110989FFB20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52A816BE-A8B6-43F0-9F1C-2B4AAD3B6A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1868E945-24CD-410F-8301-B3A35016B82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TextBox 190">
            <a:extLst>
              <a:ext uri="{FF2B5EF4-FFF2-40B4-BE49-F238E27FC236}">
                <a16:creationId xmlns:a16="http://schemas.microsoft.com/office/drawing/2014/main" id="{8DE6C288-1015-4695-A665-BC05FE041399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ABC5864B-9EA7-4F5C-ADFD-FEE27B36C9EC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90E210FF-BC5E-4BEB-AE06-6CDD204BCF8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717808B5-FCED-4181-8AF7-29A03BD50A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26E4DB47-E28E-4CCF-A403-B958DB20D40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42A07D84-3C82-48A6-A231-2402F4CB2D51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E8048BB3-E1C2-434E-8A4A-144B3DF1B97F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5CBE8E9C-FF04-42A4-972A-0EB02DC260C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B70683F0-566E-4867-BDD4-7B2B391093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2B35EB0-9599-4D9B-A198-BFC7FB83052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TextBox 200">
            <a:extLst>
              <a:ext uri="{FF2B5EF4-FFF2-40B4-BE49-F238E27FC236}">
                <a16:creationId xmlns:a16="http://schemas.microsoft.com/office/drawing/2014/main" id="{43137964-906C-433E-A1A2-B7AEA7C6CBBC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A3DD0B53-0F7D-42D4-98F9-E4AEE08F31E5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0E05272D-6C33-40E5-918B-535C8A997C3F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13247A2-058D-47E4-927E-D5D5DF10A4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F68ADDF7-0AD7-49CB-B1A8-7740C8A3745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D42701E9-8FBA-4D01-A4E4-B13D2589753D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30E166A9-9595-4D9A-8FBF-5AA3E716CA1A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6EE595BB-112B-4EE9-ADF2-CBEAE95F426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5E5BF8AA-5F32-49C5-BAA4-3663756F48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500CA1BA-3385-4A0C-9569-2F91BDE273B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>
            <a:extLst>
              <a:ext uri="{FF2B5EF4-FFF2-40B4-BE49-F238E27FC236}">
                <a16:creationId xmlns:a16="http://schemas.microsoft.com/office/drawing/2014/main" id="{8CA3B43E-DF9C-42D5-9CC1-D94CE7C6970D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350F7807-A79C-46BC-919D-FCDD0BF491F2}"/>
              </a:ext>
            </a:extLst>
          </p:cNvPr>
          <p:cNvGrpSpPr/>
          <p:nvPr/>
        </p:nvGrpSpPr>
        <p:grpSpPr>
          <a:xfrm>
            <a:off x="368528" y="5826286"/>
            <a:ext cx="1360309" cy="518051"/>
            <a:chOff x="243192" y="458406"/>
            <a:chExt cx="1360309" cy="518051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EA0B90E5-1BD6-48F2-A2E3-1B4A70F6BDDF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E576DAF6-9B99-41D4-B8CD-15DB946CBF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03CF8F06-48CD-41FA-8DC1-177D2E301EE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6" name="TextBox 215">
            <a:extLst>
              <a:ext uri="{FF2B5EF4-FFF2-40B4-BE49-F238E27FC236}">
                <a16:creationId xmlns:a16="http://schemas.microsoft.com/office/drawing/2014/main" id="{22DA98A7-FC91-4601-92BF-FD9517B6BF20}"/>
              </a:ext>
            </a:extLst>
          </p:cNvPr>
          <p:cNvSpPr txBox="1"/>
          <p:nvPr/>
        </p:nvSpPr>
        <p:spPr>
          <a:xfrm>
            <a:off x="730758" y="58597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1AF7001B-2B05-4493-88DC-3227D0CBC7FA}"/>
              </a:ext>
            </a:extLst>
          </p:cNvPr>
          <p:cNvCxnSpPr>
            <a:cxnSpLocks/>
            <a:stCxn id="238" idx="0"/>
            <a:endCxn id="23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C917AE6B-DCC7-4F20-9E8B-B646463D9350}"/>
              </a:ext>
            </a:extLst>
          </p:cNvPr>
          <p:cNvCxnSpPr>
            <a:cxnSpLocks/>
            <a:stCxn id="238" idx="0"/>
            <a:endCxn id="23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7F183E20-301B-45FA-B156-69E6B575456E}"/>
              </a:ext>
            </a:extLst>
          </p:cNvPr>
          <p:cNvCxnSpPr>
            <a:cxnSpLocks/>
            <a:stCxn id="241" idx="0"/>
            <a:endCxn id="23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AEFC5C8A-E2C7-4DFC-9A77-5A976A4FFD7B}"/>
              </a:ext>
            </a:extLst>
          </p:cNvPr>
          <p:cNvCxnSpPr>
            <a:cxnSpLocks/>
            <a:stCxn id="241" idx="0"/>
            <a:endCxn id="23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870C0883-AE29-483C-82C4-66DEB0A22A55}"/>
              </a:ext>
            </a:extLst>
          </p:cNvPr>
          <p:cNvCxnSpPr>
            <a:cxnSpLocks/>
            <a:stCxn id="231" idx="2"/>
            <a:endCxn id="23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079D36B8-74B9-4965-80F5-D10B5861C059}"/>
              </a:ext>
            </a:extLst>
          </p:cNvPr>
          <p:cNvCxnSpPr>
            <a:cxnSpLocks/>
            <a:stCxn id="230" idx="0"/>
            <a:endCxn id="239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77993B89-82B6-4F03-9A67-C97E7D98FBD9}"/>
              </a:ext>
            </a:extLst>
          </p:cNvPr>
          <p:cNvCxnSpPr>
            <a:cxnSpLocks/>
            <a:stCxn id="230" idx="4"/>
            <a:endCxn id="23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3045F370-CAB7-4435-96AA-D5B0278F1367}"/>
              </a:ext>
            </a:extLst>
          </p:cNvPr>
          <p:cNvCxnSpPr>
            <a:cxnSpLocks/>
            <a:stCxn id="237" idx="6"/>
            <a:endCxn id="24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EDD4B8D4-54FF-4514-925F-983C7C684412}"/>
              </a:ext>
            </a:extLst>
          </p:cNvPr>
          <p:cNvCxnSpPr>
            <a:cxnSpLocks/>
            <a:stCxn id="233" idx="4"/>
            <a:endCxn id="24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2F5C743E-5CE6-4DB6-8F54-EBDEACC065C9}"/>
              </a:ext>
            </a:extLst>
          </p:cNvPr>
          <p:cNvCxnSpPr>
            <a:cxnSpLocks/>
            <a:stCxn id="239" idx="6"/>
            <a:endCxn id="23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C73FC90E-AE55-4A59-8B1C-DB6259549775}"/>
              </a:ext>
            </a:extLst>
          </p:cNvPr>
          <p:cNvCxnSpPr>
            <a:cxnSpLocks/>
            <a:stCxn id="235" idx="2"/>
            <a:endCxn id="23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544788A5-326C-4E19-8BBF-4800B91B7C57}"/>
              </a:ext>
            </a:extLst>
          </p:cNvPr>
          <p:cNvCxnSpPr>
            <a:cxnSpLocks/>
            <a:endCxn id="23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D1EA4B47-2603-4493-9304-4FFB6F477116}"/>
              </a:ext>
            </a:extLst>
          </p:cNvPr>
          <p:cNvCxnSpPr>
            <a:cxnSpLocks/>
            <a:stCxn id="239" idx="4"/>
            <a:endCxn id="23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0" name="Oval 229">
            <a:extLst>
              <a:ext uri="{FF2B5EF4-FFF2-40B4-BE49-F238E27FC236}">
                <a16:creationId xmlns:a16="http://schemas.microsoft.com/office/drawing/2014/main" id="{D875ED6E-33A2-4E91-B674-8290CB2B2984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4B9F0C19-7CEB-41F9-8547-42D693CB2F5A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9F0B915C-6E6A-4C44-B2E3-67979CC4C058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26548F42-1CFA-43E2-AFFB-DBBC42F21ACD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F89A5281-2F7E-4BC2-8045-33E98C5BCC4E}"/>
              </a:ext>
            </a:extLst>
          </p:cNvPr>
          <p:cNvCxnSpPr>
            <a:cxnSpLocks/>
            <a:stCxn id="238" idx="3"/>
            <a:endCxn id="23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5" name="Oval 234">
            <a:extLst>
              <a:ext uri="{FF2B5EF4-FFF2-40B4-BE49-F238E27FC236}">
                <a16:creationId xmlns:a16="http://schemas.microsoft.com/office/drawing/2014/main" id="{416CB3DE-CFC1-40A2-ABE1-0C0D2B494DF5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6D910F6D-B21A-4E83-9C72-750E7F26EFB5}"/>
              </a:ext>
            </a:extLst>
          </p:cNvPr>
          <p:cNvCxnSpPr>
            <a:cxnSpLocks/>
            <a:stCxn id="241" idx="5"/>
            <a:endCxn id="24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A0D4129D-E422-4ABA-A6ED-A75C2AE2FB38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EFEE3C32-D6D9-4B3E-A6FE-47B7CD5BCB09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070890E3-BB75-493B-A157-68A2C7338DF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008B2F30-CE17-4843-A127-535FB370E48B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8AA4C614-4602-4FD3-B63A-3A8FEB72A9B3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87FAE285-253C-4C94-9AE9-A95F6C6230FE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8A5C5AD8-484C-45D9-9C93-6F0656795CC2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F711DE66-2822-436C-8F8F-1616158F6A1C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2E4C97AF-0046-48A4-86F1-A50D7C2557C6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5F8C160F-F1CC-4C67-B9FD-2DC55F2AAAF8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2FE9B102-1A09-4E1C-AA52-E921CA304D52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2BC90C72-4E42-4FBC-B893-011CE1F66EE8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21AB26B1-9294-4E91-BDD8-78A03C08D417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5DD406C3-CF39-4984-A76B-8A567C2E06FB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7B6A332C-783E-40C3-9B03-531DE65975D5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7857CFD7-367A-4151-A49B-ECF613C115BF}"/>
              </a:ext>
            </a:extLst>
          </p:cNvPr>
          <p:cNvSpPr txBox="1"/>
          <p:nvPr/>
        </p:nvSpPr>
        <p:spPr>
          <a:xfrm>
            <a:off x="4173328" y="968804"/>
            <a:ext cx="1821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Palatino Linotype" panose="02040502050505030304" pitchFamily="18" charset="0"/>
              </a:rPr>
              <a:t>NOT SAFE</a:t>
            </a:r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BB1615DB-D035-4D39-9752-4037D64F797B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B24DB055-6EC1-4177-91E8-044326C5D5AF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AEFE560D-3C07-420F-B223-B03E033DC03A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3C296586-AF18-431D-B4D6-AC3AED6368DC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EF35B606-E9D1-4A80-8024-3B3ABE2530C3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873178B7-603E-4757-B2FE-BFFD32101891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661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728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vertex will become </a:t>
            </a:r>
            <a:r>
              <a:rPr lang="en-US" b="1" dirty="0" err="1">
                <a:latin typeface="Palatino Linotype" panose="02040502050505030304" pitchFamily="18" charset="0"/>
              </a:rPr>
              <a:t>colourless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E68D28F1-8631-4FCD-8EAA-41D046B48A63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9D11C5AB-0CAA-4DD5-AF4E-C365A051DD1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B36055-F8C6-4FEB-9963-B000110736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A3463ED-8F56-4D5B-A326-A40732B1FDD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id="{5011EB79-5036-4698-97C4-EFE6E3EAD020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7316A119-D2CA-40E0-BCCF-C502BBA2C65E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10401B28-AFD7-4C9B-9B19-88AA62C8FD2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3D1ADC59-B5C1-4E44-97E0-D143C7F6AD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94C23ACA-511C-4775-AA83-B64C6E68794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941DBE2A-6077-402A-B6ED-BA6FDB792E1F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92B544-69E3-43BC-ACEE-128A44A43D57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D501EFE-711B-4A70-9581-8DF577B877E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BA120D20-07BB-45DB-9AF7-9401BA0956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9576030-A62A-4658-B5CF-A8833F46B75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0" name="TextBox 219">
            <a:extLst>
              <a:ext uri="{FF2B5EF4-FFF2-40B4-BE49-F238E27FC236}">
                <a16:creationId xmlns:a16="http://schemas.microsoft.com/office/drawing/2014/main" id="{5050BE85-55F2-424F-ACAA-0C2F0B6A63F2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892F836E-231A-4700-A5DC-8DE9EFE72DC5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471BB64-2C86-4C93-B034-6FC0CC2272F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379ADD5B-E6BC-41AC-9EF1-C3BA9B21C6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6B57BD2-4E25-4D3A-889D-36CAE2B4048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5" name="TextBox 224">
            <a:extLst>
              <a:ext uri="{FF2B5EF4-FFF2-40B4-BE49-F238E27FC236}">
                <a16:creationId xmlns:a16="http://schemas.microsoft.com/office/drawing/2014/main" id="{1E1EC3BB-A2E8-4469-8C96-4E0D4A92736C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A91EC697-9774-46D3-8683-4AF5BA1A5C7D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6E92E869-E048-4186-BB83-9D265816C4CF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61F01A7A-A1AF-46A4-A277-0535ABF22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F73F326E-6D89-49D9-B8A1-AB554D9A39E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0" name="TextBox 229">
            <a:extLst>
              <a:ext uri="{FF2B5EF4-FFF2-40B4-BE49-F238E27FC236}">
                <a16:creationId xmlns:a16="http://schemas.microsoft.com/office/drawing/2014/main" id="{94D1DC3F-FFD2-426B-AA2C-F9F7F17549D9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31EF3D2A-D4C0-49B7-A5F7-3775DA99FCA1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4189D916-6EB3-4B75-8938-F82324C4E24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B1B55996-7F6B-4C07-8B5A-AD370F6B2B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4049500F-183E-4E9F-A7A3-EFC21DAFF89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5" name="TextBox 234">
            <a:extLst>
              <a:ext uri="{FF2B5EF4-FFF2-40B4-BE49-F238E27FC236}">
                <a16:creationId xmlns:a16="http://schemas.microsoft.com/office/drawing/2014/main" id="{4C13F4BF-C6A6-406C-8EE0-4F2803DD36F3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3A279703-540C-48E9-955D-F27504424E97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E61FA895-1624-462F-A106-AD137C5469D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60CA1945-480E-4C28-8A95-2441D59D2C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82EE5FE1-8490-4154-BD28-D0248C10F15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0" name="TextBox 239">
            <a:extLst>
              <a:ext uri="{FF2B5EF4-FFF2-40B4-BE49-F238E27FC236}">
                <a16:creationId xmlns:a16="http://schemas.microsoft.com/office/drawing/2014/main" id="{BAC7D40E-CB85-4D21-8516-0FC94FBD1BCB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52038A84-FCC6-4CA4-B591-086D5885D9BB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43299C92-A0DD-4776-8BFE-C053FCB4EAB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D73F78F-57A2-4DEA-B9ED-CCDBB9104A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45D34ED1-9312-4AD8-B81A-7FCEBF4BE4E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5" name="TextBox 244">
            <a:extLst>
              <a:ext uri="{FF2B5EF4-FFF2-40B4-BE49-F238E27FC236}">
                <a16:creationId xmlns:a16="http://schemas.microsoft.com/office/drawing/2014/main" id="{171356EA-D190-4CA0-89FB-E6405210B351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500E1D50-3C2E-46B8-8EDE-C8AE57418039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5B730F0-39E8-470C-A86D-DFAA1053BED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B6C12C3-F2BA-42E1-A145-3BD0400BAB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0908ADA-25A6-4463-97A3-8B1CD1BE2B0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0" name="TextBox 249">
            <a:extLst>
              <a:ext uri="{FF2B5EF4-FFF2-40B4-BE49-F238E27FC236}">
                <a16:creationId xmlns:a16="http://schemas.microsoft.com/office/drawing/2014/main" id="{3CF73046-3D76-4C30-A9EA-66FFBB431601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8F41EDAC-F73C-4FF8-ABC1-7D91AEEC685E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6EFF1DCB-8BF1-4636-86C0-F40B1DD7704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3971FF6E-23D5-4314-B710-A55734E9BE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0F875CAC-9FBC-4FC4-B318-CF0F60DD75B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5" name="TextBox 254">
            <a:extLst>
              <a:ext uri="{FF2B5EF4-FFF2-40B4-BE49-F238E27FC236}">
                <a16:creationId xmlns:a16="http://schemas.microsoft.com/office/drawing/2014/main" id="{B696ED06-72B6-46FC-8986-876765530004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256" name="Straight Connector 255">
            <a:extLst>
              <a:ext uri="{FF2B5EF4-FFF2-40B4-BE49-F238E27FC236}">
                <a16:creationId xmlns:a16="http://schemas.microsoft.com/office/drawing/2014/main" id="{869ED5F5-435A-43BF-ABAB-3D7C67C27D40}"/>
              </a:ext>
            </a:extLst>
          </p:cNvPr>
          <p:cNvCxnSpPr>
            <a:cxnSpLocks/>
            <a:stCxn id="277" idx="0"/>
            <a:endCxn id="271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7" name="Straight Connector 256">
            <a:extLst>
              <a:ext uri="{FF2B5EF4-FFF2-40B4-BE49-F238E27FC236}">
                <a16:creationId xmlns:a16="http://schemas.microsoft.com/office/drawing/2014/main" id="{6831B8DC-199A-4A0E-AE79-881CAF00031C}"/>
              </a:ext>
            </a:extLst>
          </p:cNvPr>
          <p:cNvCxnSpPr>
            <a:cxnSpLocks/>
            <a:stCxn id="277" idx="0"/>
            <a:endCxn id="27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3850E07E-0E20-456E-AE0F-1D02EB63AE7D}"/>
              </a:ext>
            </a:extLst>
          </p:cNvPr>
          <p:cNvCxnSpPr>
            <a:cxnSpLocks/>
            <a:stCxn id="280" idx="0"/>
            <a:endCxn id="271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50A84D03-D4C2-429A-9FE9-A1F637549F47}"/>
              </a:ext>
            </a:extLst>
          </p:cNvPr>
          <p:cNvCxnSpPr>
            <a:cxnSpLocks/>
            <a:stCxn id="280" idx="0"/>
            <a:endCxn id="274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0" name="Straight Connector 259">
            <a:extLst>
              <a:ext uri="{FF2B5EF4-FFF2-40B4-BE49-F238E27FC236}">
                <a16:creationId xmlns:a16="http://schemas.microsoft.com/office/drawing/2014/main" id="{B136117D-351B-4D53-8B24-9606DFAE956B}"/>
              </a:ext>
            </a:extLst>
          </p:cNvPr>
          <p:cNvCxnSpPr>
            <a:cxnSpLocks/>
            <a:stCxn id="270" idx="2"/>
            <a:endCxn id="274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1" name="Straight Connector 260">
            <a:extLst>
              <a:ext uri="{FF2B5EF4-FFF2-40B4-BE49-F238E27FC236}">
                <a16:creationId xmlns:a16="http://schemas.microsoft.com/office/drawing/2014/main" id="{F5EF677E-9162-49B8-9C9E-07019C9369DB}"/>
              </a:ext>
            </a:extLst>
          </p:cNvPr>
          <p:cNvCxnSpPr>
            <a:cxnSpLocks/>
            <a:stCxn id="269" idx="0"/>
            <a:endCxn id="278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BE55C6A8-AA1E-49C6-9B6E-C459C3CE1557}"/>
              </a:ext>
            </a:extLst>
          </p:cNvPr>
          <p:cNvCxnSpPr>
            <a:cxnSpLocks/>
            <a:stCxn id="269" idx="4"/>
            <a:endCxn id="276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CC52BE5A-1DB3-4FBA-9883-C0E8245D9F60}"/>
              </a:ext>
            </a:extLst>
          </p:cNvPr>
          <p:cNvCxnSpPr>
            <a:cxnSpLocks/>
            <a:stCxn id="276" idx="6"/>
            <a:endCxn id="27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4" name="Straight Connector 263">
            <a:extLst>
              <a:ext uri="{FF2B5EF4-FFF2-40B4-BE49-F238E27FC236}">
                <a16:creationId xmlns:a16="http://schemas.microsoft.com/office/drawing/2014/main" id="{D85F5930-8C4C-4689-8B42-D405F99EFC72}"/>
              </a:ext>
            </a:extLst>
          </p:cNvPr>
          <p:cNvCxnSpPr>
            <a:cxnSpLocks/>
            <a:stCxn id="272" idx="4"/>
            <a:endCxn id="27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0BFD15C5-BB22-4068-B97B-F4AFBB005DA9}"/>
              </a:ext>
            </a:extLst>
          </p:cNvPr>
          <p:cNvCxnSpPr>
            <a:cxnSpLocks/>
            <a:stCxn id="278" idx="6"/>
            <a:endCxn id="272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6" name="Straight Connector 265">
            <a:extLst>
              <a:ext uri="{FF2B5EF4-FFF2-40B4-BE49-F238E27FC236}">
                <a16:creationId xmlns:a16="http://schemas.microsoft.com/office/drawing/2014/main" id="{6613A6D7-B496-4D22-9987-FA9841333438}"/>
              </a:ext>
            </a:extLst>
          </p:cNvPr>
          <p:cNvCxnSpPr>
            <a:cxnSpLocks/>
            <a:stCxn id="274" idx="2"/>
            <a:endCxn id="26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B9613D68-25C6-43DB-9D83-FB2082D7F8D5}"/>
              </a:ext>
            </a:extLst>
          </p:cNvPr>
          <p:cNvCxnSpPr>
            <a:cxnSpLocks/>
            <a:endCxn id="27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42986CAF-97E8-4E88-BBB0-A001C95D2F14}"/>
              </a:ext>
            </a:extLst>
          </p:cNvPr>
          <p:cNvCxnSpPr>
            <a:cxnSpLocks/>
            <a:stCxn id="278" idx="4"/>
            <a:endCxn id="271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9" name="Oval 268">
            <a:extLst>
              <a:ext uri="{FF2B5EF4-FFF2-40B4-BE49-F238E27FC236}">
                <a16:creationId xmlns:a16="http://schemas.microsoft.com/office/drawing/2014/main" id="{F870144E-A895-465F-9631-5D3FD67864AA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70BAEC75-2E46-4747-A06C-0C22B98006C0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9E172758-9694-43B9-A0ED-B39F5E6508EA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4CAFCF8C-CD51-4B00-A1A3-B3D1000B6051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8DC16367-CFE1-4511-B99D-7B9906982FD9}"/>
              </a:ext>
            </a:extLst>
          </p:cNvPr>
          <p:cNvCxnSpPr>
            <a:cxnSpLocks/>
            <a:stCxn id="277" idx="3"/>
            <a:endCxn id="276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4" name="Oval 273">
            <a:extLst>
              <a:ext uri="{FF2B5EF4-FFF2-40B4-BE49-F238E27FC236}">
                <a16:creationId xmlns:a16="http://schemas.microsoft.com/office/drawing/2014/main" id="{1B6C9F35-EB74-43FD-855A-7A2858AAB890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DC013E07-4839-4E2E-83F9-529CF37203FD}"/>
              </a:ext>
            </a:extLst>
          </p:cNvPr>
          <p:cNvCxnSpPr>
            <a:cxnSpLocks/>
            <a:stCxn id="280" idx="5"/>
            <a:endCxn id="27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6" name="Oval 275">
            <a:extLst>
              <a:ext uri="{FF2B5EF4-FFF2-40B4-BE49-F238E27FC236}">
                <a16:creationId xmlns:a16="http://schemas.microsoft.com/office/drawing/2014/main" id="{28FE2755-5C69-4B60-9A16-DC06AC541538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898DC416-699A-4C28-B5E9-9430B13F8E2A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021D1050-D44E-42A1-A3CB-B6570C18078A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7D35796B-5DDD-4729-A367-F0450C1CB3AA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3DF2A7DB-FBD1-4C4B-AAA8-10611A59EFD1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2FED83B6-4934-4BDB-99F8-24D1B0573C55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804F04D4-5E4B-4C39-B7A4-4BAE0EBB5509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1C9F86B4-8872-4EDF-9A9C-E5A34AF2B793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636D324C-F9D6-41AD-8A7F-01D3296B38BD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15FFEA55-5913-4664-B844-31CC3A139E90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D4C76291-D601-4116-BCEB-0DC0E02E4800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93656B9F-4E85-445E-B17A-FB7C1F69136C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2651E382-4A12-43D0-B54F-37E9EFB9D6FB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CD2BFD81-AB2E-4E83-B92E-69FE9A7CB468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C7A351D3-F553-489C-AF32-090118298493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1" name="Straight Arrow Connector 290">
            <a:extLst>
              <a:ext uri="{FF2B5EF4-FFF2-40B4-BE49-F238E27FC236}">
                <a16:creationId xmlns:a16="http://schemas.microsoft.com/office/drawing/2014/main" id="{16153F17-1A51-4B91-8A99-5BFF0EA10743}"/>
              </a:ext>
            </a:extLst>
          </p:cNvPr>
          <p:cNvCxnSpPr>
            <a:cxnSpLocks/>
          </p:cNvCxnSpPr>
          <p:nvPr/>
        </p:nvCxnSpPr>
        <p:spPr>
          <a:xfrm flipH="1">
            <a:off x="10607910" y="6173711"/>
            <a:ext cx="595459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2" name="Oval 291">
            <a:extLst>
              <a:ext uri="{FF2B5EF4-FFF2-40B4-BE49-F238E27FC236}">
                <a16:creationId xmlns:a16="http://schemas.microsoft.com/office/drawing/2014/main" id="{3D8ED167-683E-47CE-888B-B1A73E769C8B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4D4F928F-2FA4-4893-8337-9FD80BB84422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28399ACA-1148-444D-886A-4CBD4869A865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B2B26B48-A783-4993-9153-F3CF5F3BF656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BB47008D-2F39-4CF1-9A5A-8B76FF5D3761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BB39B039-2585-4721-A7EA-EDF6D24097DE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0508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2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640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10th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blue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That is the next </a:t>
            </a:r>
            <a:r>
              <a:rPr lang="en-US" b="1" dirty="0" err="1">
                <a:latin typeface="Palatino Linotype" panose="02040502050505030304" pitchFamily="18" charset="0"/>
              </a:rPr>
              <a:t>colour</a:t>
            </a:r>
            <a:r>
              <a:rPr lang="en-US" b="1" dirty="0">
                <a:latin typeface="Palatino Linotype" panose="02040502050505030304" pitchFamily="18" charset="0"/>
              </a:rPr>
              <a:t> (2)</a:t>
            </a:r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8DF39404-54CE-4CDE-8E4F-D7F7BD44084A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A3957E01-ABBA-4B65-AE16-83FAC333FC5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454C208B-9A27-4B39-AA9A-2BB9EACF76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72D08CC2-6968-44DC-A36C-EE2927519C2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5" name="TextBox 194">
            <a:extLst>
              <a:ext uri="{FF2B5EF4-FFF2-40B4-BE49-F238E27FC236}">
                <a16:creationId xmlns:a16="http://schemas.microsoft.com/office/drawing/2014/main" id="{D24158C5-C77C-4A83-9000-8C89E19A80D6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F3E16E2C-5218-4FDF-A2F5-AFA992CFEFC2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F933197-4AB4-49A0-87DC-8320DD4EF63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34EC1105-799D-4304-B349-6C1DC9B7A0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2C2D594E-9498-4455-AD21-9FA6CD78495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B646B8C0-D36C-4928-8ED3-8C70F954C78D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0F3AB932-F8CA-473A-9E72-E9A0ED75AA95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CB2CD3D-8DD5-4A3E-8C8D-FE5A287EFB3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3F495F7-31D1-4AA6-BC8F-63331900FB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6CA9137E-B75A-4701-8256-1255F825176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TextBox 204">
            <a:extLst>
              <a:ext uri="{FF2B5EF4-FFF2-40B4-BE49-F238E27FC236}">
                <a16:creationId xmlns:a16="http://schemas.microsoft.com/office/drawing/2014/main" id="{FC73A3C6-5DF7-474A-A7D2-F2845B46E10D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DF71CEAF-1566-4E10-89A1-CC9615A3AF71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08E0348E-235D-41E1-AE11-08B25E605B6F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3ED5D20-9D5C-4E18-A969-97382440AE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2094E673-8857-41AE-9DFF-A5216423FF7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id="{68B3B30B-D538-465E-A669-F08281ED81D8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F89A6C88-4C80-4C62-90CE-56C3EC42A5F3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EF379F8F-DB23-4990-9DA4-F7D8AC04ED6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37D26801-DAD6-42E7-A2E5-8F85593157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1A901DB9-DE46-4817-8D18-990839BF347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ECF677B-EDD3-43B2-BBAD-DDF6C4A04334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4111B394-73E1-4E7F-85A6-B033D084B317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E820360-2A3E-421A-B2C2-D210A577DF5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930E8F57-4B29-4610-BE74-C8FC0C7350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95FB30C-E612-4E02-B537-E6BCBC94273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0" name="TextBox 219">
            <a:extLst>
              <a:ext uri="{FF2B5EF4-FFF2-40B4-BE49-F238E27FC236}">
                <a16:creationId xmlns:a16="http://schemas.microsoft.com/office/drawing/2014/main" id="{6FCE3740-3B5F-44A9-AA5B-5BC397E6AC27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8B935888-9B6C-4EE7-9F5C-428ED5FBCB67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F0C67F87-6BC2-4736-8DA3-4EEC6EFAB9F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FEE37264-F8EB-4074-9278-AC5D6C01E0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C9B81AEB-03DE-4AF9-93CF-844C79C9BC9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5" name="TextBox 224">
            <a:extLst>
              <a:ext uri="{FF2B5EF4-FFF2-40B4-BE49-F238E27FC236}">
                <a16:creationId xmlns:a16="http://schemas.microsoft.com/office/drawing/2014/main" id="{5BAAA8D2-1A97-4F98-A5FC-224C4A5D2B79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12DA063E-9022-45D0-9F87-17ADFE9D15C0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1DE52D54-198A-40CE-850C-34BE8BA5E6B8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9404FE4A-28D0-4DF3-97C1-026EF951D0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4B8B87F5-4F86-46B6-AC34-E6F36EDCBDF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0" name="TextBox 229">
            <a:extLst>
              <a:ext uri="{FF2B5EF4-FFF2-40B4-BE49-F238E27FC236}">
                <a16:creationId xmlns:a16="http://schemas.microsoft.com/office/drawing/2014/main" id="{31EDAD12-5320-4494-92B6-C878FA975F85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EC7DFCB6-A8CF-469D-AABC-7F774CDD8E37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3A06728A-3FB8-47A4-9E9A-E259A009CC1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DECCDA82-0340-4BB1-8A25-C0732DD987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FE4AF6AD-6923-4044-BBFF-C8FF10914A6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5" name="TextBox 234">
            <a:extLst>
              <a:ext uri="{FF2B5EF4-FFF2-40B4-BE49-F238E27FC236}">
                <a16:creationId xmlns:a16="http://schemas.microsoft.com/office/drawing/2014/main" id="{919BC80B-52E5-4E50-871E-5786FC124301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F27C59EA-B693-40AF-A27C-03855243F7F8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2263F277-699E-4DB5-BC36-AC2481F5891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F5EFB7F-03B8-412D-B623-4F0A95DBB2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40F1228E-1AF7-4B1B-8674-1C7EEB64FFC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0" name="TextBox 239">
            <a:extLst>
              <a:ext uri="{FF2B5EF4-FFF2-40B4-BE49-F238E27FC236}">
                <a16:creationId xmlns:a16="http://schemas.microsoft.com/office/drawing/2014/main" id="{722CB1CC-7C30-4C0F-A337-3E88FB00902B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9BEABAF0-D4D4-4343-A09B-4074D6F1AE58}"/>
              </a:ext>
            </a:extLst>
          </p:cNvPr>
          <p:cNvCxnSpPr>
            <a:cxnSpLocks/>
            <a:stCxn id="262" idx="0"/>
            <a:endCxn id="256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1CBA65B7-B65F-4594-9D5B-9C08F51B4F2C}"/>
              </a:ext>
            </a:extLst>
          </p:cNvPr>
          <p:cNvCxnSpPr>
            <a:cxnSpLocks/>
            <a:stCxn id="262" idx="0"/>
            <a:endCxn id="255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EF4A94DC-F0D6-4456-969C-71653E2343D8}"/>
              </a:ext>
            </a:extLst>
          </p:cNvPr>
          <p:cNvCxnSpPr>
            <a:cxnSpLocks/>
            <a:stCxn id="265" idx="0"/>
            <a:endCxn id="256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51C90537-E69B-4E87-AC2E-91EB909916EA}"/>
              </a:ext>
            </a:extLst>
          </p:cNvPr>
          <p:cNvCxnSpPr>
            <a:cxnSpLocks/>
            <a:stCxn id="265" idx="0"/>
            <a:endCxn id="259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C28B59A-4E97-400F-9951-AB5411701468}"/>
              </a:ext>
            </a:extLst>
          </p:cNvPr>
          <p:cNvCxnSpPr>
            <a:cxnSpLocks/>
            <a:stCxn id="255" idx="2"/>
            <a:endCxn id="259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2F116188-36FF-4210-8C54-08AE6760C2DE}"/>
              </a:ext>
            </a:extLst>
          </p:cNvPr>
          <p:cNvCxnSpPr>
            <a:cxnSpLocks/>
            <a:stCxn id="254" idx="0"/>
            <a:endCxn id="26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5336F6B9-B45A-47E9-A130-54454D52FC64}"/>
              </a:ext>
            </a:extLst>
          </p:cNvPr>
          <p:cNvCxnSpPr>
            <a:cxnSpLocks/>
            <a:stCxn id="254" idx="4"/>
            <a:endCxn id="261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5AAA7BDD-5D0B-4AA8-A7D1-8C039F6ABAE4}"/>
              </a:ext>
            </a:extLst>
          </p:cNvPr>
          <p:cNvCxnSpPr>
            <a:cxnSpLocks/>
            <a:stCxn id="261" idx="6"/>
            <a:endCxn id="264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4E6AE201-C8A8-4CE6-BC19-AF2E85EEC485}"/>
              </a:ext>
            </a:extLst>
          </p:cNvPr>
          <p:cNvCxnSpPr>
            <a:cxnSpLocks/>
            <a:stCxn id="257" idx="4"/>
            <a:endCxn id="264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4A30AD0D-1456-4267-A596-57DFE35C870B}"/>
              </a:ext>
            </a:extLst>
          </p:cNvPr>
          <p:cNvCxnSpPr>
            <a:cxnSpLocks/>
            <a:stCxn id="263" idx="6"/>
            <a:endCxn id="25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AF5D4DB1-6AA0-480B-AE4E-E25390BEC1FE}"/>
              </a:ext>
            </a:extLst>
          </p:cNvPr>
          <p:cNvCxnSpPr>
            <a:cxnSpLocks/>
            <a:stCxn id="259" idx="2"/>
            <a:endCxn id="254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2" name="Straight Connector 251">
            <a:extLst>
              <a:ext uri="{FF2B5EF4-FFF2-40B4-BE49-F238E27FC236}">
                <a16:creationId xmlns:a16="http://schemas.microsoft.com/office/drawing/2014/main" id="{649765E1-96FA-4B39-BFBB-0FC1B84BF5EC}"/>
              </a:ext>
            </a:extLst>
          </p:cNvPr>
          <p:cNvCxnSpPr>
            <a:cxnSpLocks/>
            <a:endCxn id="255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BA56CDBD-FDBD-4E82-AE08-D5767CBE305E}"/>
              </a:ext>
            </a:extLst>
          </p:cNvPr>
          <p:cNvCxnSpPr>
            <a:cxnSpLocks/>
            <a:stCxn id="263" idx="4"/>
            <a:endCxn id="256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4" name="Oval 253">
            <a:extLst>
              <a:ext uri="{FF2B5EF4-FFF2-40B4-BE49-F238E27FC236}">
                <a16:creationId xmlns:a16="http://schemas.microsoft.com/office/drawing/2014/main" id="{4BD0DF59-13D0-4C7C-BBF4-618E188F7DAF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087B0AA4-762B-4677-A5CE-2FFC033FBC4A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A1078DE0-5396-4268-BC4B-7238EA7324E9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AEBA3261-5991-436B-B317-5D391A5CB8C3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3A36323B-9144-45ED-A0D7-D42020C5DE5A}"/>
              </a:ext>
            </a:extLst>
          </p:cNvPr>
          <p:cNvCxnSpPr>
            <a:cxnSpLocks/>
            <a:stCxn id="262" idx="3"/>
            <a:endCxn id="261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9" name="Oval 258">
            <a:extLst>
              <a:ext uri="{FF2B5EF4-FFF2-40B4-BE49-F238E27FC236}">
                <a16:creationId xmlns:a16="http://schemas.microsoft.com/office/drawing/2014/main" id="{16FBBA06-8CBE-4C5D-8D40-98E8E26C2DB6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60" name="Straight Connector 259">
            <a:extLst>
              <a:ext uri="{FF2B5EF4-FFF2-40B4-BE49-F238E27FC236}">
                <a16:creationId xmlns:a16="http://schemas.microsoft.com/office/drawing/2014/main" id="{14E90CD3-2334-40E3-92E3-7ECA5969A57B}"/>
              </a:ext>
            </a:extLst>
          </p:cNvPr>
          <p:cNvCxnSpPr>
            <a:cxnSpLocks/>
            <a:stCxn id="265" idx="5"/>
            <a:endCxn id="264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1" name="Oval 260">
            <a:extLst>
              <a:ext uri="{FF2B5EF4-FFF2-40B4-BE49-F238E27FC236}">
                <a16:creationId xmlns:a16="http://schemas.microsoft.com/office/drawing/2014/main" id="{00090D2B-B460-4150-8E61-D06B43F2020E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2" name="Oval 261">
            <a:extLst>
              <a:ext uri="{FF2B5EF4-FFF2-40B4-BE49-F238E27FC236}">
                <a16:creationId xmlns:a16="http://schemas.microsoft.com/office/drawing/2014/main" id="{97E4965F-A692-461A-9FA5-C94ECFE1D288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3" name="Oval 262">
            <a:extLst>
              <a:ext uri="{FF2B5EF4-FFF2-40B4-BE49-F238E27FC236}">
                <a16:creationId xmlns:a16="http://schemas.microsoft.com/office/drawing/2014/main" id="{A4B9465D-784B-4FB3-8E8E-AEEC4417302B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988819BE-D1B9-4732-8573-6D113103D66C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24F2BF8A-261B-4963-9483-C6A4D8224681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82FB46C7-58E9-405A-A0CD-D30D2DD93EB0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4F932EEC-84D2-46BB-A71E-8DA3E2647DF6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57A502CD-B9C4-4377-A3AB-89E864CC3090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E9F54323-9A01-4832-9A28-D60CA247B1F1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E1DD2D17-3E4A-4A86-9A04-5E72395E344F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98EA89A4-4D60-4104-B073-B0303E9F33BB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11A2795C-DA16-4147-9904-B02B7A66BC2B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3A732C72-38F9-4118-8BA1-58565922DFC3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E81B69A1-5300-4734-B4C5-F9D96D04BEFB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3033FF8A-F41A-4DD2-8687-50000A18309D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EC1723F0-EBC2-451C-8C81-399E65885A72}"/>
              </a:ext>
            </a:extLst>
          </p:cNvPr>
          <p:cNvCxnSpPr>
            <a:cxnSpLocks/>
          </p:cNvCxnSpPr>
          <p:nvPr/>
        </p:nvCxnSpPr>
        <p:spPr>
          <a:xfrm flipH="1">
            <a:off x="10607910" y="6173711"/>
            <a:ext cx="595459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7" name="Oval 276">
            <a:extLst>
              <a:ext uri="{FF2B5EF4-FFF2-40B4-BE49-F238E27FC236}">
                <a16:creationId xmlns:a16="http://schemas.microsoft.com/office/drawing/2014/main" id="{43DD848E-E088-406F-887F-8A32078F8ACB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D4BC5F23-D3DE-43B8-94C0-B86FEE021E22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1665DE06-9BB5-4A34-ADD2-9350429323D9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00B5EDDC-085F-4B34-8950-C6ED721FAFCD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DEA94205-EA95-4065-8F8F-C83B86D7C227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FF3F8EFB-CBAB-4BD1-A3AC-19F3C5F411C3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574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9BFE54-C80E-46F4-B7A6-7E6B531BDDEF}"/>
              </a:ext>
            </a:extLst>
          </p:cNvPr>
          <p:cNvSpPr txBox="1"/>
          <p:nvPr/>
        </p:nvSpPr>
        <p:spPr>
          <a:xfrm>
            <a:off x="168613" y="476178"/>
            <a:ext cx="1202338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0070C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algn="l"/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You are given a undirected graph. </a:t>
            </a:r>
          </a:p>
          <a:p>
            <a:pPr algn="l"/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Now </a:t>
            </a:r>
            <a:r>
              <a:rPr lang="en-US" sz="2000" b="1" i="0" dirty="0" err="1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each vertices using maximum M </a:t>
            </a:r>
            <a:r>
              <a:rPr lang="en-US" sz="2000" b="1" i="0" dirty="0" err="1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colours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such that no two adjacent </a:t>
            </a:r>
          </a:p>
          <a:p>
            <a:pPr algn="l"/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vertices have same </a:t>
            </a:r>
            <a:r>
              <a:rPr lang="en-US" sz="2000" b="1" i="0" dirty="0" err="1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.</a:t>
            </a:r>
          </a:p>
          <a:p>
            <a:pPr algn="l"/>
            <a:endParaRPr lang="en-US" sz="2000" b="0" i="0" dirty="0"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b="1" i="0" dirty="0">
                <a:solidFill>
                  <a:srgbClr val="0070C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INPUT</a:t>
            </a:r>
            <a:endParaRPr lang="en-US" sz="2400" b="0" i="0" dirty="0">
              <a:solidFill>
                <a:srgbClr val="0070C0"/>
              </a:solidFill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First line of input consist of an integer 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 denoting  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number of vertices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Second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line of input consist of an integer 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M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 denoting  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number of </a:t>
            </a:r>
            <a:r>
              <a:rPr lang="en-US" sz="2100" b="1" i="0" dirty="0" err="1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colours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that can be used to </a:t>
            </a:r>
            <a:r>
              <a:rPr lang="en-US" sz="2000" b="1" i="0" dirty="0" err="1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Third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line of input consist of an integer </a:t>
            </a:r>
            <a:r>
              <a:rPr lang="en-US" sz="2100" b="1" dirty="0">
                <a:solidFill>
                  <a:srgbClr val="FF6600"/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E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 denoting  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number of Edges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The 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next E lines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each contain two space-separated integers </a:t>
            </a:r>
            <a:r>
              <a:rPr lang="en-US" sz="21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u and  v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( denoting undirected edge   </a:t>
            </a:r>
          </a:p>
          <a:p>
            <a:pPr algn="l"/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between vertices u and v ) .</a:t>
            </a:r>
          </a:p>
          <a:p>
            <a:pPr algn="l"/>
            <a:endParaRPr lang="en-US" sz="2000" b="0" i="0" dirty="0"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b="1" i="0" dirty="0">
                <a:solidFill>
                  <a:srgbClr val="0070C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OUTPUT </a:t>
            </a:r>
            <a:endParaRPr lang="en-US" sz="2400" b="0" i="0" dirty="0">
              <a:solidFill>
                <a:srgbClr val="0070C0"/>
              </a:solidFill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0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If Coloring is Possible :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then </a:t>
            </a:r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rint “ Solution Does Exist”. </a:t>
            </a:r>
          </a:p>
          <a:p>
            <a:pPr algn="l"/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 Also ,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Print th</a:t>
            </a:r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e </a:t>
            </a:r>
            <a:r>
              <a:rPr lang="en-US" sz="2000" b="1" dirty="0" err="1">
                <a:latin typeface="Palatino Linotype" panose="02040502050505030304" pitchFamily="18" charset="0"/>
                <a:cs typeface="Times New Roman" panose="02020603050405020304" pitchFamily="18" charset="0"/>
              </a:rPr>
              <a:t>Colour</a:t>
            </a:r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Order in the Order of Vertex </a:t>
            </a:r>
            <a:r>
              <a:rPr lang="en-US" sz="2000" b="1" dirty="0" err="1">
                <a:latin typeface="Palatino Linotype" panose="02040502050505030304" pitchFamily="18" charset="0"/>
                <a:cs typeface="Times New Roman" panose="02020603050405020304" pitchFamily="18" charset="0"/>
              </a:rPr>
              <a:t>i.e</a:t>
            </a:r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C1 C2 C3 …  </a:t>
            </a:r>
          </a:p>
          <a:p>
            <a:pPr algn="l"/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If </a:t>
            </a:r>
            <a:r>
              <a:rPr lang="en-US" sz="2000" b="1" i="0" dirty="0" err="1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Colouring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is not possible using M </a:t>
            </a:r>
            <a:r>
              <a:rPr lang="en-US" sz="2000" b="1" i="0" dirty="0" err="1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colours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FF6600"/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:</a:t>
            </a:r>
            <a:r>
              <a:rPr lang="en-US" sz="2000" b="1" i="0" dirty="0">
                <a:solidFill>
                  <a:srgbClr val="FF6600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then </a:t>
            </a:r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</a:t>
            </a:r>
            <a:r>
              <a:rPr lang="en-US" sz="2000" b="1" i="0" dirty="0"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  <a:t>rint “ Solution Does Not Exist” || return False.</a:t>
            </a:r>
          </a:p>
          <a:p>
            <a:pPr algn="l"/>
            <a:endParaRPr lang="en-US" sz="2000" b="0" i="0" dirty="0">
              <a:effectLst/>
              <a:latin typeface="Palatino Linotype" panose="02040502050505030304" pitchFamily="18" charset="0"/>
              <a:cs typeface="Times New Roman" panose="02020603050405020304" pitchFamily="18" charset="0"/>
            </a:endParaRPr>
          </a:p>
          <a:p>
            <a:br>
              <a:rPr lang="en-US" b="0" i="0" dirty="0">
                <a:solidFill>
                  <a:srgbClr val="252C33"/>
                </a:solidFill>
                <a:effectLst/>
                <a:latin typeface="Palatino Linotype" panose="02040502050505030304" pitchFamily="18" charset="0"/>
                <a:cs typeface="Times New Roman" panose="02020603050405020304" pitchFamily="18" charset="0"/>
              </a:rPr>
            </a:br>
            <a:endParaRPr lang="en-IN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8542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2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75854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Since </a:t>
            </a:r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 = N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We will check whether the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Graph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is safe or not .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In this case it isn’t safe since adjacent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Vertices are red </a:t>
            </a:r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1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So , we return false and go back in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Recursion to update the 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Colours</a:t>
            </a:r>
            <a:r>
              <a:rPr lang="en-US" b="1" dirty="0">
                <a:latin typeface="Palatino Linotype" panose="02040502050505030304" pitchFamily="18" charset="0"/>
              </a:rPr>
              <a:t>.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5BC062F-A481-41E0-A53E-31FCD3FC895B}"/>
              </a:ext>
            </a:extLst>
          </p:cNvPr>
          <p:cNvSpPr txBox="1"/>
          <p:nvPr/>
        </p:nvSpPr>
        <p:spPr>
          <a:xfrm>
            <a:off x="4122911" y="935906"/>
            <a:ext cx="1821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Palatino Linotype" panose="02040502050505030304" pitchFamily="18" charset="0"/>
              </a:rPr>
              <a:t>NOT SAFE</a:t>
            </a: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467BABBE-2DD8-4851-817F-12D1CB967F0F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195A8E6-D751-40CE-BD8F-AB635647F16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95610C06-A208-472F-8CBC-F7335A4DC4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D9203382-CA64-468D-93DA-C6A62B6999E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B3AC6C0-93A0-4657-A673-8215EB9B3EE8}"/>
              </a:ext>
            </a:extLst>
          </p:cNvPr>
          <p:cNvSpPr txBox="1"/>
          <p:nvPr/>
        </p:nvSpPr>
        <p:spPr>
          <a:xfrm>
            <a:off x="684685" y="604075"/>
            <a:ext cx="773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DEC17944-6857-4E2A-9968-75EBA529C5B6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F5A9B9CE-C119-41D0-BA02-E4EE83CC1B5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765E7086-88AE-4CC5-9435-C84167FCBD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648CA789-C871-4994-AA70-EA8D7FD9BF0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1" name="TextBox 170">
            <a:extLst>
              <a:ext uri="{FF2B5EF4-FFF2-40B4-BE49-F238E27FC236}">
                <a16:creationId xmlns:a16="http://schemas.microsoft.com/office/drawing/2014/main" id="{6E6C6B2B-798E-4821-A67F-44B24F6A8724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57246D15-6F39-4D04-A4EC-2B5FB030ED6B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903040F-8C5F-4C83-98E8-0130D1C82F5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73C0C1DA-6C2B-4E85-BBC9-201021EEA3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AE9BEBF0-913F-4874-98E0-18C9139A621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6" name="TextBox 175">
            <a:extLst>
              <a:ext uri="{FF2B5EF4-FFF2-40B4-BE49-F238E27FC236}">
                <a16:creationId xmlns:a16="http://schemas.microsoft.com/office/drawing/2014/main" id="{63B945C7-8D6A-4CC2-BED9-1917EDA52A5A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B44803EE-2D5E-46A0-BBC3-4967B6A3A6CB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76161B98-7B78-4D7B-9142-C96607A6609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ADD18C2-81E3-4A56-ACFB-2E374E2D00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8AE85E2-6843-4148-A9BF-C7F24FFA6D0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TextBox 180">
            <a:extLst>
              <a:ext uri="{FF2B5EF4-FFF2-40B4-BE49-F238E27FC236}">
                <a16:creationId xmlns:a16="http://schemas.microsoft.com/office/drawing/2014/main" id="{D127FEFD-7EA7-40B0-9FB1-27AC7B34B212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29929206-4895-4CE3-A4CE-C4328FA3ED98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F831FC1A-8904-48A7-B438-AD5C74C284CA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A7D5245E-0035-4550-A9BC-DDE12A1879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83DE8E7E-76A4-4B53-99CE-BBDCC9D42A4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6" name="TextBox 185">
            <a:extLst>
              <a:ext uri="{FF2B5EF4-FFF2-40B4-BE49-F238E27FC236}">
                <a16:creationId xmlns:a16="http://schemas.microsoft.com/office/drawing/2014/main" id="{F4F7E841-293E-451E-9A3A-E4A3C8BA839F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BC4895A9-42DB-49BE-88D8-911068C6EB2D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ABE7970-665E-4BED-8D5E-D29FCFBEE57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CCB5FD64-038E-4210-9058-294B41776C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E59AEDAA-D949-42B8-A2B4-51A3355D965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TextBox 190">
            <a:extLst>
              <a:ext uri="{FF2B5EF4-FFF2-40B4-BE49-F238E27FC236}">
                <a16:creationId xmlns:a16="http://schemas.microsoft.com/office/drawing/2014/main" id="{DBE92BD9-6F95-4FF5-82C0-4C0E6528E8E8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1ECB2B49-561D-4536-AA9F-7C9F6239E1FA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FF891178-2BEC-4397-8BA1-2BC17B9E4A7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E9C4E380-6859-46AC-9A65-1F722BE474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BACD10C3-686B-4DE1-9CC2-2C843FF7D0C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FCD16F3B-6625-48EE-9762-94A3DE8B9B6E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94BB62A3-3D66-46FF-8E5D-48EDFE1D3BC7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2C0CD48-9C33-4340-A4CD-716D14CB501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68827567-A7F8-4895-B016-68941C3596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BFDED7F7-4201-40D1-9D8C-3572B84C67A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TextBox 200">
            <a:extLst>
              <a:ext uri="{FF2B5EF4-FFF2-40B4-BE49-F238E27FC236}">
                <a16:creationId xmlns:a16="http://schemas.microsoft.com/office/drawing/2014/main" id="{10EDE3DC-28E3-4FF6-B618-C0454D0990B5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FB799556-D08C-46FB-8C5A-6F3DD4DC89CA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FE93BA4-17C3-4B16-8368-10F0DE28EE3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DA836A1-76A6-42FD-B81B-98E2387B61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A0E05760-47E0-4085-8A79-E11C80C766B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093A67D5-4CF0-4EC7-AC80-D4FF5E584972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B2F5CC07-E083-472A-9AF4-85C67BDF32E4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A32CCC44-7040-430D-B555-45A990F1944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84FE8592-3E9A-4C3C-BC8D-0BA7E9432A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21D973B-661B-4BD0-AB20-E2AC68A42DA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>
            <a:extLst>
              <a:ext uri="{FF2B5EF4-FFF2-40B4-BE49-F238E27FC236}">
                <a16:creationId xmlns:a16="http://schemas.microsoft.com/office/drawing/2014/main" id="{CCBEC6DC-4B04-4177-AC4C-76BE60B5639E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20E73E6D-4646-4277-92F2-85AC4F8FF89E}"/>
              </a:ext>
            </a:extLst>
          </p:cNvPr>
          <p:cNvGrpSpPr/>
          <p:nvPr/>
        </p:nvGrpSpPr>
        <p:grpSpPr>
          <a:xfrm>
            <a:off x="368528" y="5826286"/>
            <a:ext cx="1360309" cy="518051"/>
            <a:chOff x="243192" y="458406"/>
            <a:chExt cx="1360309" cy="518051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C777C6C-5FF4-417B-8D31-7BAE9D7EC2C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54859A9-7504-4C27-98F6-D218256417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83F78ED-94DB-41BC-9EE6-C85B4B09B93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6" name="TextBox 215">
            <a:extLst>
              <a:ext uri="{FF2B5EF4-FFF2-40B4-BE49-F238E27FC236}">
                <a16:creationId xmlns:a16="http://schemas.microsoft.com/office/drawing/2014/main" id="{1D6B32CC-C464-4DB9-9BB1-062407357385}"/>
              </a:ext>
            </a:extLst>
          </p:cNvPr>
          <p:cNvSpPr txBox="1"/>
          <p:nvPr/>
        </p:nvSpPr>
        <p:spPr>
          <a:xfrm>
            <a:off x="730758" y="58597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A44F6C-5D6C-42DC-AB7B-69F729401EBE}"/>
              </a:ext>
            </a:extLst>
          </p:cNvPr>
          <p:cNvCxnSpPr>
            <a:cxnSpLocks/>
            <a:stCxn id="238" idx="0"/>
            <a:endCxn id="23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1A45ABF9-847D-435D-B546-48C06CA429EA}"/>
              </a:ext>
            </a:extLst>
          </p:cNvPr>
          <p:cNvCxnSpPr>
            <a:cxnSpLocks/>
            <a:stCxn id="238" idx="0"/>
            <a:endCxn id="23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66DE5BB8-2F8F-4CCF-A633-A8CF58311CA3}"/>
              </a:ext>
            </a:extLst>
          </p:cNvPr>
          <p:cNvCxnSpPr>
            <a:cxnSpLocks/>
            <a:stCxn id="241" idx="0"/>
            <a:endCxn id="23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10CF585D-A964-43FF-B8A9-F509F91532A5}"/>
              </a:ext>
            </a:extLst>
          </p:cNvPr>
          <p:cNvCxnSpPr>
            <a:cxnSpLocks/>
            <a:stCxn id="241" idx="0"/>
            <a:endCxn id="23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52956936-B872-4250-85F2-84684CEE4372}"/>
              </a:ext>
            </a:extLst>
          </p:cNvPr>
          <p:cNvCxnSpPr>
            <a:cxnSpLocks/>
            <a:stCxn id="231" idx="2"/>
            <a:endCxn id="23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336DE966-2247-43EB-B49F-6A933C84E551}"/>
              </a:ext>
            </a:extLst>
          </p:cNvPr>
          <p:cNvCxnSpPr>
            <a:cxnSpLocks/>
            <a:stCxn id="230" idx="0"/>
            <a:endCxn id="239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B4B0D6B6-D6E8-405B-808C-61B1935F9EFF}"/>
              </a:ext>
            </a:extLst>
          </p:cNvPr>
          <p:cNvCxnSpPr>
            <a:cxnSpLocks/>
            <a:stCxn id="230" idx="4"/>
            <a:endCxn id="23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38A0D3C-F28E-4552-BA7C-9D083ED530FC}"/>
              </a:ext>
            </a:extLst>
          </p:cNvPr>
          <p:cNvCxnSpPr>
            <a:cxnSpLocks/>
            <a:stCxn id="237" idx="6"/>
            <a:endCxn id="24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9F3336C2-C944-44E6-9A42-610FE0948C52}"/>
              </a:ext>
            </a:extLst>
          </p:cNvPr>
          <p:cNvCxnSpPr>
            <a:cxnSpLocks/>
            <a:stCxn id="233" idx="4"/>
            <a:endCxn id="24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14F02F7A-D7A7-4E99-AC26-30C6C1C46F76}"/>
              </a:ext>
            </a:extLst>
          </p:cNvPr>
          <p:cNvCxnSpPr>
            <a:cxnSpLocks/>
            <a:stCxn id="239" idx="6"/>
            <a:endCxn id="23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F826E7F5-FD4F-4887-B196-BEDA910E6B85}"/>
              </a:ext>
            </a:extLst>
          </p:cNvPr>
          <p:cNvCxnSpPr>
            <a:cxnSpLocks/>
            <a:stCxn id="235" idx="2"/>
            <a:endCxn id="23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60A50A99-B57A-41D1-894F-B7114F289AEC}"/>
              </a:ext>
            </a:extLst>
          </p:cNvPr>
          <p:cNvCxnSpPr>
            <a:cxnSpLocks/>
            <a:endCxn id="23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68810AFD-FFB1-461E-B45F-8F084A53E6BF}"/>
              </a:ext>
            </a:extLst>
          </p:cNvPr>
          <p:cNvCxnSpPr>
            <a:cxnSpLocks/>
            <a:stCxn id="239" idx="4"/>
            <a:endCxn id="23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0" name="Oval 229">
            <a:extLst>
              <a:ext uri="{FF2B5EF4-FFF2-40B4-BE49-F238E27FC236}">
                <a16:creationId xmlns:a16="http://schemas.microsoft.com/office/drawing/2014/main" id="{CB247787-E41D-4578-940D-7FF5DCA34E51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2136F573-7486-4B64-9C19-8D6031FE2225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5AA57FE2-0748-4E7E-BEE3-820F4129B999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5B811CEE-B6FC-4FC2-92D3-6A735507E56D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7078ABC5-10BD-4976-8C6C-232B823051CF}"/>
              </a:ext>
            </a:extLst>
          </p:cNvPr>
          <p:cNvCxnSpPr>
            <a:cxnSpLocks/>
            <a:stCxn id="238" idx="3"/>
            <a:endCxn id="23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5" name="Oval 234">
            <a:extLst>
              <a:ext uri="{FF2B5EF4-FFF2-40B4-BE49-F238E27FC236}">
                <a16:creationId xmlns:a16="http://schemas.microsoft.com/office/drawing/2014/main" id="{F6FBCA41-8DF5-4FF9-8A25-67D80473A64D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9672249D-762E-4A66-89B7-0A0D0307FCFF}"/>
              </a:ext>
            </a:extLst>
          </p:cNvPr>
          <p:cNvCxnSpPr>
            <a:cxnSpLocks/>
            <a:stCxn id="241" idx="5"/>
            <a:endCxn id="24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AB0A9E15-2713-4E36-95E9-B97547612697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6739908F-B9C2-4F10-BF66-56C15A6B4E18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0810414F-D98D-4468-B2B5-280035EF8237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17C419BA-5551-439A-AA95-C2FA67A92A68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BE187357-DF2F-4EF4-AC79-CF2F0B10B51C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B71D4A04-413D-44FA-9308-245532F35DDD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48DE3B06-6464-4392-B7CA-17F1BA1A2931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A2964717-7FAA-4DE5-8F43-048FC10A09F0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8464E3D7-2DE5-4EFF-BE0D-F093DF8D1CF4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37000530-5B4C-4749-B4AD-69D442C4E217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6DB80420-D2E1-4AF1-A4E4-60F995BB758A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E0E5099D-8F3F-4B50-BABA-BB6B7A8285DB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8FF4AC31-ED60-4E0F-B335-15D75F068EAC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95C27818-A440-40D6-99AB-067A71C743D6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4EEC3826-4E4B-4E3F-8E51-12ABDB16AFF8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C50D7126-F50B-4450-8222-65B616E5BB63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3999B186-DBFA-4A9E-9875-B09E92E1EEC6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ED48EC1D-D378-4D66-AC8A-12306EC67B59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A6C2D938-B276-40C2-8FC0-58206F1944CE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0945281C-38A4-425F-91BD-EE20D8553747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ADCE4096-953F-4E1F-A80C-CCD97674DE90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7788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728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vertex will become </a:t>
            </a:r>
            <a:r>
              <a:rPr lang="en-US" b="1" dirty="0" err="1">
                <a:latin typeface="Palatino Linotype" panose="02040502050505030304" pitchFamily="18" charset="0"/>
              </a:rPr>
              <a:t>colourless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B5249FE-3833-4071-8A2C-69AF397E98B3}"/>
              </a:ext>
            </a:extLst>
          </p:cNvPr>
          <p:cNvCxnSpPr>
            <a:cxnSpLocks/>
            <a:stCxn id="177" idx="0"/>
            <a:endCxn id="171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0E2CA35-C239-42A7-9C54-0CE3B9E064A4}"/>
              </a:ext>
            </a:extLst>
          </p:cNvPr>
          <p:cNvCxnSpPr>
            <a:cxnSpLocks/>
            <a:stCxn id="177" idx="0"/>
            <a:endCxn id="17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B60D3F12-B6CE-4A01-A94B-A33DD95A9AE3}"/>
              </a:ext>
            </a:extLst>
          </p:cNvPr>
          <p:cNvCxnSpPr>
            <a:cxnSpLocks/>
            <a:stCxn id="180" idx="0"/>
            <a:endCxn id="171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93CC9D9-18BA-4A8F-8711-9F4ABF2750BA}"/>
              </a:ext>
            </a:extLst>
          </p:cNvPr>
          <p:cNvCxnSpPr>
            <a:cxnSpLocks/>
            <a:stCxn id="180" idx="0"/>
            <a:endCxn id="174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8C4AEC87-2666-4B3F-BEBD-D53345B07B6C}"/>
              </a:ext>
            </a:extLst>
          </p:cNvPr>
          <p:cNvCxnSpPr>
            <a:cxnSpLocks/>
            <a:stCxn id="170" idx="2"/>
            <a:endCxn id="174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98511462-18C1-485E-8116-22BEAE146999}"/>
              </a:ext>
            </a:extLst>
          </p:cNvPr>
          <p:cNvCxnSpPr>
            <a:cxnSpLocks/>
            <a:stCxn id="169" idx="0"/>
            <a:endCxn id="178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C8A150B-4854-45A2-A039-04F9DA38C789}"/>
              </a:ext>
            </a:extLst>
          </p:cNvPr>
          <p:cNvCxnSpPr>
            <a:cxnSpLocks/>
            <a:stCxn id="169" idx="4"/>
            <a:endCxn id="176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EE2E10F-DB54-4EA7-B339-366743616664}"/>
              </a:ext>
            </a:extLst>
          </p:cNvPr>
          <p:cNvCxnSpPr>
            <a:cxnSpLocks/>
            <a:stCxn id="176" idx="6"/>
            <a:endCxn id="17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E876B400-7F51-49F8-B220-06463E4B11E8}"/>
              </a:ext>
            </a:extLst>
          </p:cNvPr>
          <p:cNvCxnSpPr>
            <a:cxnSpLocks/>
            <a:stCxn id="172" idx="4"/>
            <a:endCxn id="17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DC11EDC8-C2C2-4384-B94C-1AF62964A12C}"/>
              </a:ext>
            </a:extLst>
          </p:cNvPr>
          <p:cNvCxnSpPr>
            <a:cxnSpLocks/>
            <a:stCxn id="178" idx="6"/>
            <a:endCxn id="172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19B67093-D960-4A19-A766-76D121AB8F50}"/>
              </a:ext>
            </a:extLst>
          </p:cNvPr>
          <p:cNvCxnSpPr>
            <a:cxnSpLocks/>
            <a:stCxn id="174" idx="2"/>
            <a:endCxn id="16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1971AC8-096A-41CE-9258-FFD8FBC6E05A}"/>
              </a:ext>
            </a:extLst>
          </p:cNvPr>
          <p:cNvCxnSpPr>
            <a:cxnSpLocks/>
            <a:endCxn id="17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168D9A0-1B5A-499B-9EA6-15CF8894182B}"/>
              </a:ext>
            </a:extLst>
          </p:cNvPr>
          <p:cNvCxnSpPr>
            <a:cxnSpLocks/>
            <a:stCxn id="178" idx="4"/>
            <a:endCxn id="171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0F90F524-B5E6-4B4E-878C-D93F134F982C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90F46EA2-7705-4819-94B7-41350393FE80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B8E12391-34ED-42F0-87FC-473A2C3438ED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6D55C6B1-AA65-44FB-A7CF-C8EE9227DC10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E921263-17A6-4849-9171-89D1704A85F6}"/>
              </a:ext>
            </a:extLst>
          </p:cNvPr>
          <p:cNvCxnSpPr>
            <a:cxnSpLocks/>
            <a:stCxn id="177" idx="3"/>
            <a:endCxn id="176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4" name="Oval 173">
            <a:extLst>
              <a:ext uri="{FF2B5EF4-FFF2-40B4-BE49-F238E27FC236}">
                <a16:creationId xmlns:a16="http://schemas.microsoft.com/office/drawing/2014/main" id="{25433FA6-5ADD-4E46-89C1-1B275426FC82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99F23742-E818-479F-9515-5C6A5485F8E7}"/>
              </a:ext>
            </a:extLst>
          </p:cNvPr>
          <p:cNvCxnSpPr>
            <a:cxnSpLocks/>
            <a:stCxn id="180" idx="5"/>
            <a:endCxn id="17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D3FF51D3-FC66-4994-8DE3-AB283ECD6F83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475BCA6D-6D2C-4AB9-9CAE-9456609AF1B3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C75E2DF3-62F7-4693-B01D-652C820D4CF8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A1510A4B-1F78-405C-942F-63263F36FE9C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FEBD4B89-F413-46D6-89E6-AA095C5B0B1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F761648F-A76A-4A3D-8C1C-DED5275BC3D1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B8F17E2A-D964-4AB0-9DF6-9D1A071EA145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9AF3D05E-A9C0-40FD-B4F0-5BDD1DD0DD46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2BBDB3AF-75C3-4EED-81A1-DC4C23C068FD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040A5059-66D2-4900-9503-8BDBEB78E380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8F011CFD-B18D-40D9-96DE-AE11F757EE13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B9498CA8-2FED-4802-9EB5-5AAA04B5FA7B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CBE879BF-222F-4519-9A7B-DD1324A47B78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AF50328-65B2-45E2-A813-03F5DE1A4C38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0493D16D-B09F-451C-A9D3-264873DCC2D3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003F3B76-36E3-4DB7-A538-89440AA498FD}"/>
              </a:ext>
            </a:extLst>
          </p:cNvPr>
          <p:cNvCxnSpPr>
            <a:cxnSpLocks/>
          </p:cNvCxnSpPr>
          <p:nvPr/>
        </p:nvCxnSpPr>
        <p:spPr>
          <a:xfrm flipH="1">
            <a:off x="10607910" y="6173711"/>
            <a:ext cx="595459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4D466F6D-F296-4D0A-8524-E7D79AED026E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4A4A4D2-F20D-48B2-89F3-61D4865B49F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C8F597E-2138-41F3-9A24-10BA3BEC09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CD475173-92BD-41AF-8DE2-EDF70FA1A52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71486FCC-AD59-4981-8994-B7B56704B9C3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6059B1CD-A627-4D69-9765-6EDD87DD6FE8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940CF79-2647-434B-BF9A-FAD3417944D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16241400-A3BF-4BCD-951C-7FBB98B9EE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EA6E130-2C22-40B6-A20B-63B6D8F45AA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TextBox 200">
            <a:extLst>
              <a:ext uri="{FF2B5EF4-FFF2-40B4-BE49-F238E27FC236}">
                <a16:creationId xmlns:a16="http://schemas.microsoft.com/office/drawing/2014/main" id="{B92B64F3-4932-4842-92FF-F0DE724CA8A0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41174F80-C47C-4156-8041-E1F3294708A8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B6D25F7C-D916-4E3F-B349-78AD255B7B4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1D0CA360-20A7-449C-BB50-834A201182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589BCD1F-6CF8-4697-BEC7-FC38579837B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AF657037-0B6C-4FF1-8952-BBE994BC6970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5102B0B5-98DD-45A9-B5B4-D01F48B00CE0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E22389-AE3B-4FC8-ACF6-863E10ADEA8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A5BC798-F608-4E89-ACC4-FEE7E82304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634DB7-894E-4D5D-B321-4A4FF5EC6FAA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>
            <a:extLst>
              <a:ext uri="{FF2B5EF4-FFF2-40B4-BE49-F238E27FC236}">
                <a16:creationId xmlns:a16="http://schemas.microsoft.com/office/drawing/2014/main" id="{68D7F1EF-CF6C-4EF7-8CAE-913C827F1551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48452CCE-7932-42A4-8DA4-EA50C6C13F80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12C9F62-1E67-4E75-8394-416028FFBA4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EDF8A30D-3536-4EE6-BEB1-9430752B79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A0125F1A-80BD-4075-9154-0AAAB365D196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6" name="TextBox 215">
            <a:extLst>
              <a:ext uri="{FF2B5EF4-FFF2-40B4-BE49-F238E27FC236}">
                <a16:creationId xmlns:a16="http://schemas.microsoft.com/office/drawing/2014/main" id="{A2CA0F45-D6DC-4530-86AF-E4449AE92CBC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288B0577-39CA-4E3F-854F-AC1EF3378ABD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581755B-BAD8-4986-8FD6-27A08AA44D2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B32DC1D2-9217-49AF-8938-4B3D6922DE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917629A-DED6-4993-9AA1-798B1DA76E66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1E7934C0-E7DB-41AE-BABD-20250ED345E3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461AEBD6-DC5D-414A-AF03-825CCC84B941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EABADDC7-285B-4C8F-B66E-2EA56FF180D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68FD4BF-F876-4BE5-A16E-289DC636EE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74CA809F-23B4-4710-965A-31A4ADD7005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6" name="TextBox 225">
            <a:extLst>
              <a:ext uri="{FF2B5EF4-FFF2-40B4-BE49-F238E27FC236}">
                <a16:creationId xmlns:a16="http://schemas.microsoft.com/office/drawing/2014/main" id="{2C3BB70F-60AC-4C87-8B74-6C905543816C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9AC6381E-BD0E-475B-8516-6741178D3DC5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D656F921-E405-4955-8307-FC6E9647A1DF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CB0FE8D6-CDFF-45A1-940D-99A59BAD79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8213752E-CBCE-474B-8887-74C243693FE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1" name="TextBox 230">
            <a:extLst>
              <a:ext uri="{FF2B5EF4-FFF2-40B4-BE49-F238E27FC236}">
                <a16:creationId xmlns:a16="http://schemas.microsoft.com/office/drawing/2014/main" id="{DB544923-1B80-487C-A4F9-2EB651A84CAB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FF54125A-2664-4FBA-866F-4D672F32BEBD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D337F33D-FEF5-4CF1-BF77-8EC1E2DB911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5ED6CF91-A127-49A9-A0C9-9AA5261E09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415CDAC8-142E-4ED4-A732-9965F5562A1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6" name="TextBox 235">
            <a:extLst>
              <a:ext uri="{FF2B5EF4-FFF2-40B4-BE49-F238E27FC236}">
                <a16:creationId xmlns:a16="http://schemas.microsoft.com/office/drawing/2014/main" id="{2D05429A-BD27-4894-BCF1-62F8B20509C4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DB642E30-6E6C-4858-8B10-548FB4425E97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0ED8F85-8805-48DD-ABD8-5180334ED97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E73F11FB-BFB8-4E01-BE6B-36EE6FA895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E4BEFD33-BA45-49BD-8866-7A4C84E8D76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1" name="TextBox 240">
            <a:extLst>
              <a:ext uri="{FF2B5EF4-FFF2-40B4-BE49-F238E27FC236}">
                <a16:creationId xmlns:a16="http://schemas.microsoft.com/office/drawing/2014/main" id="{7BF4BED0-18D1-4DBD-B93F-0187B4B79C3D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DCF38292-F159-44A0-80E3-18556CD80D73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144DA95C-4B03-40C3-B3F9-02B7D08DC773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CFB422D2-470B-434E-B11E-E99F213B1D35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EFA985F7-0322-4367-8018-9BDD2F96DC8C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13BD71F5-82AF-4144-94B5-65A32F1891FA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A9FABF8E-D3B3-4DCC-8A35-060231A161EC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1867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3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3826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vertex will become orange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next </a:t>
            </a:r>
            <a:r>
              <a:rPr lang="en-US" b="1" dirty="0" err="1">
                <a:latin typeface="Palatino Linotype" panose="02040502050505030304" pitchFamily="18" charset="0"/>
              </a:rPr>
              <a:t>colour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D99F7108-36E9-4F74-BD63-031C7593D7FC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2CA3A40-C9C4-4483-8697-591821C59D0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28336E7-F383-4F48-81A8-6EB45087F0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4FB50B5D-3D62-425E-A387-6B9DB661F46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682C1BBC-93D4-4B4C-A55A-E989A19A20A8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13B59CB9-A77C-4E93-AA8F-21D72DC44A4C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7378B62-5F68-4B41-9546-3F6A6E0118E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CF98DF5-27C4-474A-B6C1-D62EE0353C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57BA0FAC-0D99-4072-938E-53181C38EDD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8593CE22-974E-4C3C-9594-1432B2445D12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B4D50FAF-9D22-44E4-B5A6-511A4B157278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D69EFCF-18BB-42AE-898B-59784B41B94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F56B6CB-5B8B-437C-A7BA-23125B0CE5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878E6F4-7290-4D2E-A69C-3DBA3A85DB6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TextBox 169">
            <a:extLst>
              <a:ext uri="{FF2B5EF4-FFF2-40B4-BE49-F238E27FC236}">
                <a16:creationId xmlns:a16="http://schemas.microsoft.com/office/drawing/2014/main" id="{7FA818FD-BF24-4A6A-ACCE-C83D0C474361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1520A41-E23D-4BC5-85CD-159CF99A5493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A5D78C7-8E8F-4B5B-A1EE-C5B8B23088BF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124EA3E-CD9A-4771-B94A-68FB708EAF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1CC3AAA-59F3-4406-9807-BF86197AA81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AE6A2642-5CD7-4030-9A83-F20AEF5FD7FC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83C8824A-07C8-485C-B3A4-6BF962517F0A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552B5F3-4C6D-49F9-BFC5-CC3D7959C30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D5D7EB1-F1D0-4FB4-A133-DD38FF480D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B6BCD5C-7FF7-4CA2-8D62-1C81D0A1F8E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3433772D-05D4-4C62-A4EB-264EEB324C2C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CBBEC963-0574-47F5-AB50-7AF4788F2A1A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F33F979-4CBE-4DB2-9678-149977F4018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F3BF2FB-4651-483C-AD01-E6520F7939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B9E43D04-C589-451B-B2E9-A392820650F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5" name="TextBox 184">
            <a:extLst>
              <a:ext uri="{FF2B5EF4-FFF2-40B4-BE49-F238E27FC236}">
                <a16:creationId xmlns:a16="http://schemas.microsoft.com/office/drawing/2014/main" id="{B0486600-76C5-427C-A520-589C9F713F6F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0C6C5960-CDC9-429C-92F2-4096C7800B2C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74C4567E-D379-4B6B-A0B8-5F1365C49908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4C2830FE-0E30-4227-B11E-D8310C90B4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4B15A1D5-1CA8-4FBC-A8DA-052AFB6BF3E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id="{9FD4E84E-CA1C-4763-A135-16E8462DA9C0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147FA625-769A-47E5-AEB8-61046039AF07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5775A40-5627-4237-AAD5-36D4646DBC7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EAD3CDB-A205-46CD-A993-B9D6217EC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7DBB79-C734-40B2-839A-5FBE8429957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5" name="TextBox 194">
            <a:extLst>
              <a:ext uri="{FF2B5EF4-FFF2-40B4-BE49-F238E27FC236}">
                <a16:creationId xmlns:a16="http://schemas.microsoft.com/office/drawing/2014/main" id="{8CEA8DB0-A6DB-4C65-87D2-974FDF30FE39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CE1D4E85-2985-4717-9F25-40610FDE4E8C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A6EA9A0-3CDA-4712-A402-B7CD4183720E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577DB77F-920E-4C54-9360-0558AB859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DFD7E1D-0262-4561-84D0-F9FD7CB7F79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474BB1B3-83B0-4C00-B9B3-EFD56DEF9D2B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779EBAAE-16DA-45CC-926F-C33FAB0456CA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BD6E892-CDC9-456E-ABA6-71EDD29009D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E6DA84E4-BF1D-44BF-B929-7A868465EC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0DE1E04-DD1E-40BC-A2DC-9C29450BBEA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TextBox 204">
            <a:extLst>
              <a:ext uri="{FF2B5EF4-FFF2-40B4-BE49-F238E27FC236}">
                <a16:creationId xmlns:a16="http://schemas.microsoft.com/office/drawing/2014/main" id="{BF5EEE92-64C2-45DA-8AD5-421ABA5170D2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E8743EB-7F69-4692-B17B-D430569435FF}"/>
              </a:ext>
            </a:extLst>
          </p:cNvPr>
          <p:cNvCxnSpPr>
            <a:cxnSpLocks/>
            <a:stCxn id="227" idx="0"/>
            <a:endCxn id="221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BED87C7A-9306-48C0-98F2-8475638FD2EC}"/>
              </a:ext>
            </a:extLst>
          </p:cNvPr>
          <p:cNvCxnSpPr>
            <a:cxnSpLocks/>
            <a:stCxn id="227" idx="0"/>
            <a:endCxn id="22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1C87813-E821-4BF7-8FF1-6CF6D92D23C2}"/>
              </a:ext>
            </a:extLst>
          </p:cNvPr>
          <p:cNvCxnSpPr>
            <a:cxnSpLocks/>
            <a:stCxn id="230" idx="0"/>
            <a:endCxn id="221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6F7534-1E60-4F09-B342-91D65C1F5486}"/>
              </a:ext>
            </a:extLst>
          </p:cNvPr>
          <p:cNvCxnSpPr>
            <a:cxnSpLocks/>
            <a:stCxn id="230" idx="0"/>
            <a:endCxn id="224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A486B24B-E10F-4843-B19F-17BF80598498}"/>
              </a:ext>
            </a:extLst>
          </p:cNvPr>
          <p:cNvCxnSpPr>
            <a:cxnSpLocks/>
            <a:stCxn id="220" idx="2"/>
            <a:endCxn id="224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C6C04615-CF00-4D77-9EEF-8E39F0142804}"/>
              </a:ext>
            </a:extLst>
          </p:cNvPr>
          <p:cNvCxnSpPr>
            <a:cxnSpLocks/>
            <a:stCxn id="219" idx="0"/>
            <a:endCxn id="228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9FF67991-6E17-4ECB-8CAC-44F5E89E54C4}"/>
              </a:ext>
            </a:extLst>
          </p:cNvPr>
          <p:cNvCxnSpPr>
            <a:cxnSpLocks/>
            <a:stCxn id="219" idx="4"/>
            <a:endCxn id="226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1855E219-8A9A-4DB0-8F44-A073789B0D9D}"/>
              </a:ext>
            </a:extLst>
          </p:cNvPr>
          <p:cNvCxnSpPr>
            <a:cxnSpLocks/>
            <a:stCxn id="226" idx="6"/>
            <a:endCxn id="22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F8CA2218-6F15-4608-9E68-0BD59A04A180}"/>
              </a:ext>
            </a:extLst>
          </p:cNvPr>
          <p:cNvCxnSpPr>
            <a:cxnSpLocks/>
            <a:stCxn id="222" idx="4"/>
            <a:endCxn id="22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B092FE54-F48A-4F20-B46A-F534D4BF1E8F}"/>
              </a:ext>
            </a:extLst>
          </p:cNvPr>
          <p:cNvCxnSpPr>
            <a:cxnSpLocks/>
            <a:stCxn id="228" idx="6"/>
            <a:endCxn id="222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C1DD0C9E-E69F-4DEE-B7BB-65F98E7D7148}"/>
              </a:ext>
            </a:extLst>
          </p:cNvPr>
          <p:cNvCxnSpPr>
            <a:cxnSpLocks/>
            <a:stCxn id="224" idx="2"/>
            <a:endCxn id="21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51DA23F-80B7-4E94-A5CB-B9691B536C74}"/>
              </a:ext>
            </a:extLst>
          </p:cNvPr>
          <p:cNvCxnSpPr>
            <a:cxnSpLocks/>
            <a:endCxn id="22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A141011C-A4EC-4598-8932-F5C298A978FE}"/>
              </a:ext>
            </a:extLst>
          </p:cNvPr>
          <p:cNvCxnSpPr>
            <a:cxnSpLocks/>
            <a:stCxn id="228" idx="4"/>
            <a:endCxn id="221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9" name="Oval 218">
            <a:extLst>
              <a:ext uri="{FF2B5EF4-FFF2-40B4-BE49-F238E27FC236}">
                <a16:creationId xmlns:a16="http://schemas.microsoft.com/office/drawing/2014/main" id="{5A68B2B4-C1D0-4C37-9DB0-8E07EC1F9A57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44B62D78-9B39-45FD-A2A8-DD4ED86EE525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C4ECE268-1832-4445-B9EB-354AAE2C833A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AE28E28F-8838-461E-ABB6-EAD2AD8823AC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963645DA-5BE8-446F-B423-A578FD82C332}"/>
              </a:ext>
            </a:extLst>
          </p:cNvPr>
          <p:cNvCxnSpPr>
            <a:cxnSpLocks/>
            <a:stCxn id="227" idx="3"/>
            <a:endCxn id="226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4" name="Oval 223">
            <a:extLst>
              <a:ext uri="{FF2B5EF4-FFF2-40B4-BE49-F238E27FC236}">
                <a16:creationId xmlns:a16="http://schemas.microsoft.com/office/drawing/2014/main" id="{0F5D483C-1D84-4B35-AAB9-8A4F96C59E58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538F39C4-E8D0-4372-B257-097E76514A87}"/>
              </a:ext>
            </a:extLst>
          </p:cNvPr>
          <p:cNvCxnSpPr>
            <a:cxnSpLocks/>
            <a:stCxn id="230" idx="5"/>
            <a:endCxn id="22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6" name="Oval 225">
            <a:extLst>
              <a:ext uri="{FF2B5EF4-FFF2-40B4-BE49-F238E27FC236}">
                <a16:creationId xmlns:a16="http://schemas.microsoft.com/office/drawing/2014/main" id="{3B1502AA-DA5C-4ACF-96DB-796B8C116058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A215E627-5CD2-40D2-85DF-CC97257F22BC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A4A1AB9C-DC81-4F22-B207-2DC3C1E955FE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A516A906-6AF7-480A-A128-69215AF1AA36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BD11CAF4-89AF-46E8-BC75-2C32BB7F41DF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72BDAECF-9C2D-48A4-894F-83891CEAEFBD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88079A31-1AF9-4926-BA65-E06DA4CC5E07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02BBA347-D9F9-4549-B807-9BBC54E472A3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D6FE2DA8-A253-40E4-BBEC-2DDA148E0699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37A5B33C-99F0-4836-8A76-1751859625E6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06A954A6-B792-4B96-B530-8C0B685A150E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B1DFC47C-A5B9-4F93-963D-8DDF495F6513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0AF66A2F-F13C-48E5-AA8B-81B5527FA0B6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966BC77A-0EFA-41EE-B60A-F48E68C3EF2E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F1DC8BC2-CFF7-4CF5-A19C-AE252257585B}"/>
              </a:ext>
            </a:extLst>
          </p:cNvPr>
          <p:cNvCxnSpPr>
            <a:cxnSpLocks/>
          </p:cNvCxnSpPr>
          <p:nvPr/>
        </p:nvCxnSpPr>
        <p:spPr>
          <a:xfrm flipH="1">
            <a:off x="10607910" y="6173711"/>
            <a:ext cx="595459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1" name="TextBox 240">
            <a:extLst>
              <a:ext uri="{FF2B5EF4-FFF2-40B4-BE49-F238E27FC236}">
                <a16:creationId xmlns:a16="http://schemas.microsoft.com/office/drawing/2014/main" id="{277B9A6B-77FC-4083-8A3F-5491229044A9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2C315D1D-1412-48A4-B63E-6E77490C67A6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EF671A4A-4BD1-4C21-8FB9-732EC5EE7344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6E80103D-74FE-4DE2-88E5-0A1C5FCAE0C9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6348F001-2E32-4565-B093-4904BBFAC72D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3D3BCD92-AF17-4405-9033-D236B36CA8CE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42075D2A-8440-4780-952A-A5C1C1A75CD8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16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3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75854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Since </a:t>
            </a:r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 = N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We will check whether the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Graph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is safe or not .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In this case it isn’t safe since adjacent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Vertices are red </a:t>
            </a:r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1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So , we return false and go back in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Recursion to update the 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Colours</a:t>
            </a:r>
            <a:r>
              <a:rPr lang="en-US" b="1" dirty="0">
                <a:latin typeface="Palatino Linotype" panose="02040502050505030304" pitchFamily="18" charset="0"/>
              </a:rPr>
              <a:t>.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5BC062F-A481-41E0-A53E-31FCD3FC895B}"/>
              </a:ext>
            </a:extLst>
          </p:cNvPr>
          <p:cNvSpPr txBox="1"/>
          <p:nvPr/>
        </p:nvSpPr>
        <p:spPr>
          <a:xfrm>
            <a:off x="3968343" y="937546"/>
            <a:ext cx="1821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Palatino Linotype" panose="02040502050505030304" pitchFamily="18" charset="0"/>
              </a:rPr>
              <a:t>NOT SAFE</a:t>
            </a:r>
          </a:p>
        </p:txBody>
      </p: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2F0CB52A-BADE-4A5A-8B02-C70E8B2D8A41}"/>
              </a:ext>
            </a:extLst>
          </p:cNvPr>
          <p:cNvCxnSpPr>
            <a:cxnSpLocks/>
            <a:stCxn id="238" idx="0"/>
            <a:endCxn id="23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93991BDB-1B2D-4158-80F7-4DB817016281}"/>
              </a:ext>
            </a:extLst>
          </p:cNvPr>
          <p:cNvCxnSpPr>
            <a:cxnSpLocks/>
            <a:stCxn id="238" idx="0"/>
            <a:endCxn id="231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1B2C6271-15D3-4585-97BB-77048A0F812D}"/>
              </a:ext>
            </a:extLst>
          </p:cNvPr>
          <p:cNvCxnSpPr>
            <a:cxnSpLocks/>
            <a:stCxn id="241" idx="0"/>
            <a:endCxn id="23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87C445-8FF0-40F7-A4F2-73D6F09D27AF}"/>
              </a:ext>
            </a:extLst>
          </p:cNvPr>
          <p:cNvCxnSpPr>
            <a:cxnSpLocks/>
            <a:stCxn id="241" idx="0"/>
            <a:endCxn id="23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220946F6-D5A6-4F8D-A079-4D9575672FD8}"/>
              </a:ext>
            </a:extLst>
          </p:cNvPr>
          <p:cNvCxnSpPr>
            <a:cxnSpLocks/>
            <a:stCxn id="231" idx="2"/>
            <a:endCxn id="23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A30AAF2E-B31B-44B5-9605-9F4C14E06A98}"/>
              </a:ext>
            </a:extLst>
          </p:cNvPr>
          <p:cNvCxnSpPr>
            <a:cxnSpLocks/>
            <a:stCxn id="230" idx="0"/>
            <a:endCxn id="239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C7CDEE17-1DA1-482A-B29D-852ADDEA2F26}"/>
              </a:ext>
            </a:extLst>
          </p:cNvPr>
          <p:cNvCxnSpPr>
            <a:cxnSpLocks/>
            <a:stCxn id="230" idx="4"/>
            <a:endCxn id="23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EEDBB04C-F3AA-428B-88DF-42FDDC2EC6F7}"/>
              </a:ext>
            </a:extLst>
          </p:cNvPr>
          <p:cNvCxnSpPr>
            <a:cxnSpLocks/>
            <a:stCxn id="237" idx="6"/>
            <a:endCxn id="24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7AA82355-3720-48FF-BA9C-9B1CA0000C15}"/>
              </a:ext>
            </a:extLst>
          </p:cNvPr>
          <p:cNvCxnSpPr>
            <a:cxnSpLocks/>
            <a:stCxn id="233" idx="4"/>
            <a:endCxn id="24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7A0B2320-24B9-4805-98F6-AE34D27A819B}"/>
              </a:ext>
            </a:extLst>
          </p:cNvPr>
          <p:cNvCxnSpPr>
            <a:cxnSpLocks/>
            <a:stCxn id="239" idx="6"/>
            <a:endCxn id="23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D01A68E6-017F-40C1-A74E-3FCB7714F764}"/>
              </a:ext>
            </a:extLst>
          </p:cNvPr>
          <p:cNvCxnSpPr>
            <a:cxnSpLocks/>
            <a:stCxn id="235" idx="2"/>
            <a:endCxn id="230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DB5C643F-8D8E-450E-9988-85DDA65B30B7}"/>
              </a:ext>
            </a:extLst>
          </p:cNvPr>
          <p:cNvCxnSpPr>
            <a:cxnSpLocks/>
            <a:endCxn id="231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282FD00B-16E2-4C71-87A4-7E5823AD40A6}"/>
              </a:ext>
            </a:extLst>
          </p:cNvPr>
          <p:cNvCxnSpPr>
            <a:cxnSpLocks/>
            <a:stCxn id="239" idx="4"/>
            <a:endCxn id="23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0" name="Oval 229">
            <a:extLst>
              <a:ext uri="{FF2B5EF4-FFF2-40B4-BE49-F238E27FC236}">
                <a16:creationId xmlns:a16="http://schemas.microsoft.com/office/drawing/2014/main" id="{D808D67A-EBCA-4A38-91F3-4205E83A0D66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270C0E3D-2192-4A90-82F0-BCA826993E99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E2C8F020-D280-4224-AD4C-044BE4022DA0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D1996138-A8C8-490A-AC29-9E274D033F67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DBA71D9F-F523-44C1-82A3-6BC6019923CC}"/>
              </a:ext>
            </a:extLst>
          </p:cNvPr>
          <p:cNvCxnSpPr>
            <a:cxnSpLocks/>
            <a:stCxn id="238" idx="3"/>
            <a:endCxn id="23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5" name="Oval 234">
            <a:extLst>
              <a:ext uri="{FF2B5EF4-FFF2-40B4-BE49-F238E27FC236}">
                <a16:creationId xmlns:a16="http://schemas.microsoft.com/office/drawing/2014/main" id="{B9B8FAD6-376B-4A56-AF5F-181527FC6EF1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6D861B28-3316-4CAB-A374-407832FCBAD6}"/>
              </a:ext>
            </a:extLst>
          </p:cNvPr>
          <p:cNvCxnSpPr>
            <a:cxnSpLocks/>
            <a:stCxn id="241" idx="5"/>
            <a:endCxn id="24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EF0A8524-57B3-4149-ACE9-12EBC91F047B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1C73AE11-D880-4C89-8752-D37A8DB1B30C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50AA1F68-1918-4B9D-B56B-4CBFF29FA7EA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59A6EA30-B17F-4597-90A7-E9E2327551DF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DF41D12E-784D-4B84-BEC3-3C038DD8797E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02BE122A-F4CC-48F6-B39F-5EF74C76111D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98F6EC58-9CF6-4B27-B614-8AF40C734B3C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16BEA2C8-0308-4492-8920-5A1384A49268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FB48DB3E-EEB2-4639-83BC-B6F7D7362290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A464E289-8AC5-4766-83AA-85545654A9ED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C963EEC2-EB40-4B7C-A797-317996E0624C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709EC984-950F-432E-9D5C-603AAE1B8C11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C524A6DB-F50A-4563-8EF8-BFC509882945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A87CF89E-D6A6-474E-AAA3-1DF9F550CA84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5DC14673-5929-4052-92B6-03D94AA1E828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DA7C799C-C40B-4FA9-820D-DC6F28486797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ECCF84A0-BB11-4D6B-9EE9-CF7E60A37F7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7F9F8AC-D565-4A1D-A839-C26663BA81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BC7CF6DA-4778-4BCA-851F-88AB139F5A6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7" name="TextBox 256">
            <a:extLst>
              <a:ext uri="{FF2B5EF4-FFF2-40B4-BE49-F238E27FC236}">
                <a16:creationId xmlns:a16="http://schemas.microsoft.com/office/drawing/2014/main" id="{0CAFAF32-F2AE-4F12-8C2C-CC8F1B9E006A}"/>
              </a:ext>
            </a:extLst>
          </p:cNvPr>
          <p:cNvSpPr txBox="1"/>
          <p:nvPr/>
        </p:nvSpPr>
        <p:spPr>
          <a:xfrm>
            <a:off x="684685" y="604075"/>
            <a:ext cx="773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92D4AE33-CDEF-4606-AEBA-43CF51C8B14A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51A1232-3DF0-4778-96EB-6E5DA78415AF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AF0CD9B4-32EF-4ED7-A1D1-6FE50956EE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20836656-475F-4FF7-8807-3C1CBA157B89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2" name="TextBox 261">
            <a:extLst>
              <a:ext uri="{FF2B5EF4-FFF2-40B4-BE49-F238E27FC236}">
                <a16:creationId xmlns:a16="http://schemas.microsoft.com/office/drawing/2014/main" id="{5C658D5C-E71B-4E8A-99B7-6A3094CE180C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09B0C83F-D5D2-46C6-802D-20EBE130CFB4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6F4E474-4DED-40BC-8297-B9F9B5FA18E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3799917-110E-4DA0-833E-01246A9263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F2590370-1FE8-4799-B750-6DA8D7CB49C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7" name="TextBox 266">
            <a:extLst>
              <a:ext uri="{FF2B5EF4-FFF2-40B4-BE49-F238E27FC236}">
                <a16:creationId xmlns:a16="http://schemas.microsoft.com/office/drawing/2014/main" id="{75C234A5-2F15-43D3-BABE-72BE3DC4F8A5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68" name="Group 267">
            <a:extLst>
              <a:ext uri="{FF2B5EF4-FFF2-40B4-BE49-F238E27FC236}">
                <a16:creationId xmlns:a16="http://schemas.microsoft.com/office/drawing/2014/main" id="{CC15B76B-4BFB-4D7E-9CE4-975BF4549737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C5872D88-FFA6-4881-A047-722A6E4BD8A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CA3D642-400D-4FAB-96BA-317A685018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38E52B3E-CC4F-4BB8-805C-755566C481F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2" name="TextBox 271">
            <a:extLst>
              <a:ext uri="{FF2B5EF4-FFF2-40B4-BE49-F238E27FC236}">
                <a16:creationId xmlns:a16="http://schemas.microsoft.com/office/drawing/2014/main" id="{89F8BE93-F4FE-41DA-AF8D-2EC24932361B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73" name="Group 272">
            <a:extLst>
              <a:ext uri="{FF2B5EF4-FFF2-40B4-BE49-F238E27FC236}">
                <a16:creationId xmlns:a16="http://schemas.microsoft.com/office/drawing/2014/main" id="{1268DBFF-AB65-4F0E-8F1F-C79749B16536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BB780C4-343E-4160-AFD4-95402680DA5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41CD7CD4-0C69-4BB5-BD8C-429F7BC838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2148C5D-A5E6-40DB-AFE0-6D04014DC71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7" name="TextBox 276">
            <a:extLst>
              <a:ext uri="{FF2B5EF4-FFF2-40B4-BE49-F238E27FC236}">
                <a16:creationId xmlns:a16="http://schemas.microsoft.com/office/drawing/2014/main" id="{8A8D3811-8890-433F-B09C-B2F7E3FB311A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3B9088A7-812F-4482-8DCC-1CB54A405C8C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067B38BB-499C-4767-8BFB-FB334CE16F1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0D3566AA-E380-4D06-ABF5-3B598D2296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3154D894-12D4-447E-A050-E5FAB4252CD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2" name="TextBox 281">
            <a:extLst>
              <a:ext uri="{FF2B5EF4-FFF2-40B4-BE49-F238E27FC236}">
                <a16:creationId xmlns:a16="http://schemas.microsoft.com/office/drawing/2014/main" id="{8160E6AC-9A67-431D-99CD-14289CC7F64C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3378CB70-22ED-47C9-9378-5BFF17BA112F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1ACBC36B-4ADA-47ED-B476-809B00E2FF4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28908C60-4B49-42A3-871C-C8CFD20103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99C1D81A-1171-4618-9530-C04B16B83AE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7" name="TextBox 286">
            <a:extLst>
              <a:ext uri="{FF2B5EF4-FFF2-40B4-BE49-F238E27FC236}">
                <a16:creationId xmlns:a16="http://schemas.microsoft.com/office/drawing/2014/main" id="{04B6A7DB-A0F1-4E19-A473-970636852B0D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3AD61C67-F13B-4248-86BD-C7950C57AE72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2AF35375-384D-4E80-BDD9-31C186FCFE18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8098F5D7-8BAB-4010-AF32-2E338B50D0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99B28E4D-2ED2-4595-BC8F-CC75D5F3615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2" name="TextBox 291">
            <a:extLst>
              <a:ext uri="{FF2B5EF4-FFF2-40B4-BE49-F238E27FC236}">
                <a16:creationId xmlns:a16="http://schemas.microsoft.com/office/drawing/2014/main" id="{B811502E-4449-4692-8969-08BFC1D1CE9F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8FBCCD31-5F5F-4291-9C27-0BAB35FF2A44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13F468A8-E612-443B-9419-1391D03B6C08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570DEBA3-DBE7-4131-99F5-46E3CD7BCA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34941FF5-BAFE-4092-B2E3-5FFE45D0D77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7" name="TextBox 296">
            <a:extLst>
              <a:ext uri="{FF2B5EF4-FFF2-40B4-BE49-F238E27FC236}">
                <a16:creationId xmlns:a16="http://schemas.microsoft.com/office/drawing/2014/main" id="{7E9B75DC-F8D6-4A45-A1FA-DE6C6CDA31F9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6855BFC4-EB82-43B6-B208-8448E9F4A76A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D84F4AE4-764A-4BA8-B0E8-81EE4B3E727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40374446-708B-4BB2-9956-D149860DF6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4B1FC97D-A3FA-429E-8728-863C8359A13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2" name="TextBox 301">
            <a:extLst>
              <a:ext uri="{FF2B5EF4-FFF2-40B4-BE49-F238E27FC236}">
                <a16:creationId xmlns:a16="http://schemas.microsoft.com/office/drawing/2014/main" id="{70852FAC-2FFD-400B-816B-4625C785A05C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303" name="Group 302">
            <a:extLst>
              <a:ext uri="{FF2B5EF4-FFF2-40B4-BE49-F238E27FC236}">
                <a16:creationId xmlns:a16="http://schemas.microsoft.com/office/drawing/2014/main" id="{DFADD1A2-AEEB-4D16-8082-E90A24A8C92D}"/>
              </a:ext>
            </a:extLst>
          </p:cNvPr>
          <p:cNvGrpSpPr/>
          <p:nvPr/>
        </p:nvGrpSpPr>
        <p:grpSpPr>
          <a:xfrm>
            <a:off x="368528" y="5826286"/>
            <a:ext cx="1360309" cy="518051"/>
            <a:chOff x="243192" y="458406"/>
            <a:chExt cx="1360309" cy="518051"/>
          </a:xfrm>
        </p:grpSpPr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F0CEE758-B284-426E-AE5C-12DD73F7185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74ABD317-9AE2-44CF-8F7C-D0BA236627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084FE28A-1417-49B4-914E-B7022838F8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7" name="TextBox 306">
            <a:extLst>
              <a:ext uri="{FF2B5EF4-FFF2-40B4-BE49-F238E27FC236}">
                <a16:creationId xmlns:a16="http://schemas.microsoft.com/office/drawing/2014/main" id="{AE3D79A0-D372-42E3-A0A5-8D9B33706446}"/>
              </a:ext>
            </a:extLst>
          </p:cNvPr>
          <p:cNvSpPr txBox="1"/>
          <p:nvPr/>
        </p:nvSpPr>
        <p:spPr>
          <a:xfrm>
            <a:off x="730758" y="58597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85931450-FE44-4B51-82B4-8F9DCE1EDF88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B41C37D2-AD37-4A59-9D5D-20C3EB568257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CF87B75D-46A8-4ADF-963A-C34650864B00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id="{1CB8B058-5429-4B75-A04F-93CD3EB24AD4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A5A5531C-1099-46FC-BE9C-4ACA893B3AB0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36723BF1-D267-411F-8628-4AB279367099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466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1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16011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vertex will become </a:t>
            </a:r>
            <a:r>
              <a:rPr lang="en-US" b="1" dirty="0" err="1">
                <a:latin typeface="Palatino Linotype" panose="02040502050505030304" pitchFamily="18" charset="0"/>
              </a:rPr>
              <a:t>colourless</a:t>
            </a:r>
            <a:endParaRPr lang="en-US" b="1" dirty="0">
              <a:latin typeface="Palatino Linotype" panose="02040502050505030304" pitchFamily="18" charset="0"/>
            </a:endParaRPr>
          </a:p>
          <a:p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white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As well as the for loop will end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Hence returning false and exiting the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Topmost recursion</a:t>
            </a:r>
          </a:p>
          <a:p>
            <a:endParaRPr lang="en-US" b="1" dirty="0">
              <a:latin typeface="Palatino Linotype" panose="02040502050505030304" pitchFamily="18" charset="0"/>
            </a:endParaRP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97E9A0A6-1360-4401-BDE5-BF4F18ACCB44}"/>
              </a:ext>
            </a:extLst>
          </p:cNvPr>
          <p:cNvCxnSpPr>
            <a:cxnSpLocks/>
            <a:stCxn id="177" idx="0"/>
            <a:endCxn id="171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94D302D-4515-4084-9794-D03551A97421}"/>
              </a:ext>
            </a:extLst>
          </p:cNvPr>
          <p:cNvCxnSpPr>
            <a:cxnSpLocks/>
            <a:stCxn id="177" idx="0"/>
            <a:endCxn id="17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60C681F7-C258-40E4-8CAD-6E1192FD9E38}"/>
              </a:ext>
            </a:extLst>
          </p:cNvPr>
          <p:cNvCxnSpPr>
            <a:cxnSpLocks/>
            <a:stCxn id="180" idx="0"/>
            <a:endCxn id="171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D7C93CF7-EF52-469C-AC62-D12933F74FA7}"/>
              </a:ext>
            </a:extLst>
          </p:cNvPr>
          <p:cNvCxnSpPr>
            <a:cxnSpLocks/>
            <a:stCxn id="180" idx="0"/>
            <a:endCxn id="174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405CBC64-8819-491C-AFCB-E0C65783251D}"/>
              </a:ext>
            </a:extLst>
          </p:cNvPr>
          <p:cNvCxnSpPr>
            <a:cxnSpLocks/>
            <a:stCxn id="170" idx="2"/>
            <a:endCxn id="174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12CD5ED-23A0-43A9-9D71-97A990D4D356}"/>
              </a:ext>
            </a:extLst>
          </p:cNvPr>
          <p:cNvCxnSpPr>
            <a:cxnSpLocks/>
            <a:stCxn id="169" idx="0"/>
            <a:endCxn id="178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47DC9416-DD2C-4BE9-9631-8433831033D5}"/>
              </a:ext>
            </a:extLst>
          </p:cNvPr>
          <p:cNvCxnSpPr>
            <a:cxnSpLocks/>
            <a:stCxn id="169" idx="4"/>
            <a:endCxn id="176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395B61DC-7C3F-435E-AEE7-BE03E57FD640}"/>
              </a:ext>
            </a:extLst>
          </p:cNvPr>
          <p:cNvCxnSpPr>
            <a:cxnSpLocks/>
            <a:stCxn id="176" idx="6"/>
            <a:endCxn id="179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F6044E6D-F5FC-468B-8D18-7DADC5CF108C}"/>
              </a:ext>
            </a:extLst>
          </p:cNvPr>
          <p:cNvCxnSpPr>
            <a:cxnSpLocks/>
            <a:stCxn id="172" idx="4"/>
            <a:endCxn id="179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5586058A-B0D7-45DD-A9E9-B64FD3F61F0C}"/>
              </a:ext>
            </a:extLst>
          </p:cNvPr>
          <p:cNvCxnSpPr>
            <a:cxnSpLocks/>
            <a:stCxn id="178" idx="6"/>
            <a:endCxn id="172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0D3E81A7-0077-4D64-8D47-7B158A6C85C4}"/>
              </a:ext>
            </a:extLst>
          </p:cNvPr>
          <p:cNvCxnSpPr>
            <a:cxnSpLocks/>
            <a:stCxn id="174" idx="2"/>
            <a:endCxn id="16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4E716270-2092-4D25-8C3D-6C0F28C63EF1}"/>
              </a:ext>
            </a:extLst>
          </p:cNvPr>
          <p:cNvCxnSpPr>
            <a:cxnSpLocks/>
            <a:endCxn id="17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11F47C4D-8580-4F21-A75A-5D1AB113A99A}"/>
              </a:ext>
            </a:extLst>
          </p:cNvPr>
          <p:cNvCxnSpPr>
            <a:cxnSpLocks/>
            <a:stCxn id="178" idx="4"/>
            <a:endCxn id="171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BA593061-3A70-4E9C-87A1-5F67D35C1B11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570B8FBA-4BA9-4D75-93E3-47E6CCAE98EC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4E31A76C-19BF-4B98-97AE-830EBF76D13B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D11EC811-9815-4C96-A018-762DAAD9E308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F86B45E7-0645-44A9-AD91-5C66F2EA1DC5}"/>
              </a:ext>
            </a:extLst>
          </p:cNvPr>
          <p:cNvCxnSpPr>
            <a:cxnSpLocks/>
            <a:stCxn id="177" idx="3"/>
            <a:endCxn id="176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4" name="Oval 173">
            <a:extLst>
              <a:ext uri="{FF2B5EF4-FFF2-40B4-BE49-F238E27FC236}">
                <a16:creationId xmlns:a16="http://schemas.microsoft.com/office/drawing/2014/main" id="{3870D963-3B5A-4A06-85DB-C789427AB0A4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0E962B45-3BBC-4E9C-8407-D0C453F08C30}"/>
              </a:ext>
            </a:extLst>
          </p:cNvPr>
          <p:cNvCxnSpPr>
            <a:cxnSpLocks/>
            <a:stCxn id="180" idx="5"/>
            <a:endCxn id="179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888F940B-821C-49B3-9224-245DFB27FCCF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04333723-3691-41E5-B290-3598CCF99B65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9A4BB427-9140-4D2C-A997-54C0FC0F5FC7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9F866D79-C1D7-4181-A39D-9E55E8847339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AB580E0F-BF6E-4AD1-9E5A-A9179DAC3258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7097AEA1-63B9-497F-B308-F83A1E3A48D6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3D4FA1-7C5F-4CAB-9503-F31991D67332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80172B03-CE1B-4515-B8B6-84D9213D3E1E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389BE3CF-123C-44FE-9F2A-06ECC1A2CD75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7525B2F6-E11D-4DF2-A155-457D4A7C6F08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AF023D8D-39C8-495C-B81F-336EC834B61A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E9E01A5B-0F8F-4504-9AD4-E7DF397A1F01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1BABE66E-DBB7-4A87-81BF-A5A598304126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346F5648-1BEC-4C62-8CCF-E2F3C8DF7E97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C94D2AC2-6DD1-4300-AF47-592B278A2DCC}"/>
              </a:ext>
            </a:extLst>
          </p:cNvPr>
          <p:cNvCxnSpPr>
            <a:cxnSpLocks/>
          </p:cNvCxnSpPr>
          <p:nvPr/>
        </p:nvCxnSpPr>
        <p:spPr>
          <a:xfrm flipH="1">
            <a:off x="10607910" y="6173711"/>
            <a:ext cx="595459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1" name="TextBox 190">
            <a:extLst>
              <a:ext uri="{FF2B5EF4-FFF2-40B4-BE49-F238E27FC236}">
                <a16:creationId xmlns:a16="http://schemas.microsoft.com/office/drawing/2014/main" id="{51A01F82-FB24-4410-B417-35D0E6832F6D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AD26C2B2-B727-4866-B7A6-564B5B3066CE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3EF85D2-6BA7-4EAB-B710-44457439939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078EB3BA-34BB-4059-BF49-AF65AF660F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B2A380F-8462-4F34-99E9-3A023F2F241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9CB149DE-9D3E-43B9-9630-4988754B4794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97AFA8D6-4A83-4CED-BB28-810E02D941E5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46DCA6-C5F4-4A99-8574-8C3CFBC7261F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F7A2AFC-1CA8-47F7-8A69-61576EB021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0FE5948C-2501-462F-BF05-2515AB7643E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TextBox 200">
            <a:extLst>
              <a:ext uri="{FF2B5EF4-FFF2-40B4-BE49-F238E27FC236}">
                <a16:creationId xmlns:a16="http://schemas.microsoft.com/office/drawing/2014/main" id="{ADB643D4-CFF6-408F-8387-93A62BA02B3F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C0608663-4171-481B-930C-88B4E92D606F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DC6282-E951-47BF-8806-9C83C55B938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264580CE-A075-4965-8BFD-DCD8746ABE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FC9D72F9-0E6A-41FE-9794-13DA11B23BE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74457E54-7A1B-4B82-953C-ED2B413D9E5A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A61479B8-2BFE-4EDE-A3C3-E683B1199EC0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87AC842D-0B5C-4C61-ABDD-E98354FFB90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A7339F4-AB97-4089-AD9D-A62A3E2CE7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CFCE8A6B-0FB1-4CB5-BA1C-E04471586B0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>
            <a:extLst>
              <a:ext uri="{FF2B5EF4-FFF2-40B4-BE49-F238E27FC236}">
                <a16:creationId xmlns:a16="http://schemas.microsoft.com/office/drawing/2014/main" id="{EF12CFC8-6133-4B26-976E-5F7EAB80C778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A1C3B501-D7FF-45B0-9F1C-ED08438D77AD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3FFB6D00-0B88-496A-8FD2-9388F4BE0FA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6FEAA5CF-43B4-49EF-95C7-032D94A481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DC6D523A-3FA8-4F98-AB9C-3F9C933E33E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6" name="TextBox 215">
            <a:extLst>
              <a:ext uri="{FF2B5EF4-FFF2-40B4-BE49-F238E27FC236}">
                <a16:creationId xmlns:a16="http://schemas.microsoft.com/office/drawing/2014/main" id="{1AC3E2A1-FF5A-4145-A3A3-D17F91FE32E2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7936BB2C-B5DD-4258-AB24-20929A3B16D8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BAB9C8E0-171E-45B7-A1C5-9A4E1F7AEE2A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6A15EC33-7BD5-427D-95FE-8F748C0B7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B31B149B-BD5E-49CC-A791-536C77F5A07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2D8769E6-C164-42E8-987E-3C7892433F02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8DD2C72A-1D12-46C3-A90C-ED241B7C4471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88B3884-F55B-4354-B26C-15CE282927E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E786A9F-E3C1-4A19-BAA1-AFAFF3D7DC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28B9615A-F8A9-4145-AF6C-619DC25A167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6" name="TextBox 225">
            <a:extLst>
              <a:ext uri="{FF2B5EF4-FFF2-40B4-BE49-F238E27FC236}">
                <a16:creationId xmlns:a16="http://schemas.microsoft.com/office/drawing/2014/main" id="{12DB3FE2-DADD-4EB4-8575-197D76013AE8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AB331D4C-91DA-41AD-9143-054DB4BFAC1C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6E3A598E-620B-41D3-AE18-1B615463C67E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17EA2A7E-6069-4F3C-8E65-1894D4ECA4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CF85DBA3-6052-4EE1-88AF-042B8F3E9F7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1" name="TextBox 230">
            <a:extLst>
              <a:ext uri="{FF2B5EF4-FFF2-40B4-BE49-F238E27FC236}">
                <a16:creationId xmlns:a16="http://schemas.microsoft.com/office/drawing/2014/main" id="{D0FD1E4E-D05B-42EC-9439-13EBFE7C8819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1290DE03-9040-493C-A29B-9893D59366C4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853CA759-B05E-43BB-83C1-CE000CF3ABA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957E077-FAB8-46FE-9220-7237740886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E4B1018B-BCF4-416F-B6E8-94CEEF8C14D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6" name="TextBox 235">
            <a:extLst>
              <a:ext uri="{FF2B5EF4-FFF2-40B4-BE49-F238E27FC236}">
                <a16:creationId xmlns:a16="http://schemas.microsoft.com/office/drawing/2014/main" id="{137152EB-DB0A-43BD-BE0C-366DD0180345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4CB0FF43-06CD-466C-9DBF-24FDFC0E6171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1EAA7A5-2208-43F3-A0E9-EC3D30E0227E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3CF90748-F7CC-409F-AD74-C8B061F213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D1D8AB4-8E71-419F-A4D1-C270233CC66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1" name="TextBox 240">
            <a:extLst>
              <a:ext uri="{FF2B5EF4-FFF2-40B4-BE49-F238E27FC236}">
                <a16:creationId xmlns:a16="http://schemas.microsoft.com/office/drawing/2014/main" id="{D4B6413B-1145-483F-AE01-A268FFABE32E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FA64DF14-09CE-4CE9-8071-898951970351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73A40B73-BA08-4A26-AC11-965550358355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6DD4BB27-5B4F-4F4D-BD55-B047C6A0930E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B2E75985-B7F2-4C3E-84FD-01EE78856C85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103C76C6-A8EB-4FF8-AD45-9815F92F95BF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39E49BE4-CD49-49B1-8BD9-14B2834FE109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9712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2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7163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Similarly 9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 vertex will become </a:t>
            </a:r>
            <a:r>
              <a:rPr lang="en-US" b="1" dirty="0" err="1">
                <a:latin typeface="Palatino Linotype" panose="02040502050505030304" pitchFamily="18" charset="0"/>
              </a:rPr>
              <a:t>colourless</a:t>
            </a:r>
            <a:endParaRPr lang="en-US" b="1" dirty="0">
              <a:latin typeface="Palatino Linotype" panose="02040502050505030304" pitchFamily="18" charset="0"/>
            </a:endParaRPr>
          </a:p>
          <a:p>
            <a:r>
              <a:rPr lang="en-US" b="1" dirty="0">
                <a:latin typeface="Palatino Linotype" panose="02040502050505030304" pitchFamily="18" charset="0"/>
              </a:rPr>
              <a:t>and then blue and so on &amp; so forth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we will find the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The solution by exiting and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calling function Recursively and 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colouring</a:t>
            </a:r>
            <a:r>
              <a:rPr lang="en-US" b="1" dirty="0">
                <a:latin typeface="Palatino Linotype" panose="02040502050505030304" pitchFamily="18" charset="0"/>
              </a:rPr>
              <a:t> resp vertices And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Printing once the graph is safe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09CA6F71-3BD1-451D-A8B2-9503F5CBB429}"/>
              </a:ext>
            </a:extLst>
          </p:cNvPr>
          <p:cNvCxnSpPr>
            <a:cxnSpLocks/>
            <a:stCxn id="172" idx="0"/>
            <a:endCxn id="166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0085EAA-ED75-40F9-B1BF-026575522934}"/>
              </a:ext>
            </a:extLst>
          </p:cNvPr>
          <p:cNvCxnSpPr>
            <a:cxnSpLocks/>
            <a:stCxn id="172" idx="0"/>
            <a:endCxn id="165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3FB5806-7E27-4224-A908-D2269A2B4C65}"/>
              </a:ext>
            </a:extLst>
          </p:cNvPr>
          <p:cNvCxnSpPr>
            <a:cxnSpLocks/>
            <a:stCxn id="175" idx="0"/>
            <a:endCxn id="166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FBB10ADC-2264-40F4-B20F-E44CBA24E7DC}"/>
              </a:ext>
            </a:extLst>
          </p:cNvPr>
          <p:cNvCxnSpPr>
            <a:cxnSpLocks/>
            <a:stCxn id="175" idx="0"/>
            <a:endCxn id="169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293FBEB-EB85-45F1-8F84-F04444E58EB3}"/>
              </a:ext>
            </a:extLst>
          </p:cNvPr>
          <p:cNvCxnSpPr>
            <a:cxnSpLocks/>
            <a:stCxn id="165" idx="2"/>
            <a:endCxn id="169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5A92CD18-A00C-496E-BE7B-8988B9F8D184}"/>
              </a:ext>
            </a:extLst>
          </p:cNvPr>
          <p:cNvCxnSpPr>
            <a:cxnSpLocks/>
            <a:stCxn id="164" idx="0"/>
            <a:endCxn id="17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B7313186-75BD-4EF6-8BD3-705D05550ACE}"/>
              </a:ext>
            </a:extLst>
          </p:cNvPr>
          <p:cNvCxnSpPr>
            <a:cxnSpLocks/>
            <a:stCxn id="164" idx="4"/>
            <a:endCxn id="171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D1020BA8-1A9D-41DD-BC44-E63F29FBB9A5}"/>
              </a:ext>
            </a:extLst>
          </p:cNvPr>
          <p:cNvCxnSpPr>
            <a:cxnSpLocks/>
            <a:stCxn id="171" idx="6"/>
            <a:endCxn id="174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73C5AB7E-17D3-43A5-966E-553EE6FADE3F}"/>
              </a:ext>
            </a:extLst>
          </p:cNvPr>
          <p:cNvCxnSpPr>
            <a:cxnSpLocks/>
            <a:stCxn id="167" idx="4"/>
            <a:endCxn id="174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B9D72EBA-3DA6-4F49-8DE8-636A0CCA0503}"/>
              </a:ext>
            </a:extLst>
          </p:cNvPr>
          <p:cNvCxnSpPr>
            <a:cxnSpLocks/>
            <a:stCxn id="173" idx="6"/>
            <a:endCxn id="16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3C95746-37B3-40DD-BBB2-2AA41135B2CA}"/>
              </a:ext>
            </a:extLst>
          </p:cNvPr>
          <p:cNvCxnSpPr>
            <a:cxnSpLocks/>
            <a:stCxn id="169" idx="2"/>
            <a:endCxn id="164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E60D192C-2E68-4273-BC30-6793AC122E28}"/>
              </a:ext>
            </a:extLst>
          </p:cNvPr>
          <p:cNvCxnSpPr>
            <a:cxnSpLocks/>
            <a:endCxn id="165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1AC99238-C3FF-49C7-BD84-72432FA59B89}"/>
              </a:ext>
            </a:extLst>
          </p:cNvPr>
          <p:cNvCxnSpPr>
            <a:cxnSpLocks/>
            <a:stCxn id="173" idx="4"/>
            <a:endCxn id="166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4" name="Oval 163">
            <a:extLst>
              <a:ext uri="{FF2B5EF4-FFF2-40B4-BE49-F238E27FC236}">
                <a16:creationId xmlns:a16="http://schemas.microsoft.com/office/drawing/2014/main" id="{A14D8A74-BF0C-4843-8F48-3AA353A8BFEA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C8661EC5-CB88-4227-8473-FF26909E0BD9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FB931F17-4993-4682-A339-2632393D8998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8A8767D9-620E-48BE-A22F-7026F3EC85D8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BD454403-AE3E-4148-9167-F9C9824C06F9}"/>
              </a:ext>
            </a:extLst>
          </p:cNvPr>
          <p:cNvCxnSpPr>
            <a:cxnSpLocks/>
            <a:stCxn id="172" idx="3"/>
            <a:endCxn id="171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0D154157-8B6E-448A-8070-2C0134431D78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5A2B2FB-2FFD-4CE5-9288-396FA5EE04BF}"/>
              </a:ext>
            </a:extLst>
          </p:cNvPr>
          <p:cNvCxnSpPr>
            <a:cxnSpLocks/>
            <a:stCxn id="175" idx="5"/>
            <a:endCxn id="174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1" name="Oval 170">
            <a:extLst>
              <a:ext uri="{FF2B5EF4-FFF2-40B4-BE49-F238E27FC236}">
                <a16:creationId xmlns:a16="http://schemas.microsoft.com/office/drawing/2014/main" id="{F059B8BB-6C65-4AF7-90E6-2EF1ED303F55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B1714A06-DE7A-4953-A7B2-B91148584C61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F54E99FA-9FB2-48C3-8030-3B872AF6827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C04E16FB-F91A-4AEF-8913-1B6BB8E1B94D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DBC6907D-A1E8-4B6A-8850-44ECABA4A2B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2F14E23-0924-4737-8021-9836FB19FCA8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E1295D2-2FF3-4E33-B111-D004EC43388C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6244E448-5074-4EA5-9757-05A4CEA25063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182C1673-5716-479B-AAFE-9DA692045B23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DEB0021F-8688-4CD5-802A-05000FE98BFD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0A25849-90A5-4A44-B477-CA14363C01C6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66B3B419-940E-4367-A327-6AC7547174FE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7ED3985-5BC1-44A5-8D46-0CC3CE7C1058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F250AC4B-F64E-4C04-A8A9-5BD0167E9E80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33F6B028-3825-450E-8E97-6E21FC1C7677}"/>
              </a:ext>
            </a:extLst>
          </p:cNvPr>
          <p:cNvCxnSpPr>
            <a:cxnSpLocks/>
          </p:cNvCxnSpPr>
          <p:nvPr/>
        </p:nvCxnSpPr>
        <p:spPr>
          <a:xfrm>
            <a:off x="6120255" y="6173711"/>
            <a:ext cx="568033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6" name="TextBox 185">
            <a:extLst>
              <a:ext uri="{FF2B5EF4-FFF2-40B4-BE49-F238E27FC236}">
                <a16:creationId xmlns:a16="http://schemas.microsoft.com/office/drawing/2014/main" id="{AC2A1FB6-132B-40A0-9C4B-9F7E3D471212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D15A3C0-A0BF-4220-AB4B-28B284221E15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3F4E2D3E-A309-4915-A9B6-D18A3B7BFC4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1B95074-0D67-4047-9902-A6BC3E96BF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94D7377-2682-4729-894C-0AE4AD70714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TextBox 190">
            <a:extLst>
              <a:ext uri="{FF2B5EF4-FFF2-40B4-BE49-F238E27FC236}">
                <a16:creationId xmlns:a16="http://schemas.microsoft.com/office/drawing/2014/main" id="{A371F3D2-E761-444D-8F75-47E46DDA7222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FD747C57-E972-40D0-8CD5-D4C8D96CC743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DA123804-0C11-474B-993B-F265E08567D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6546E8D3-C7BE-4DE8-80CA-42619B8452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23DF2DE8-27FA-414E-B7F8-0ABE5B979C0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AF1D3C50-2851-400C-96F9-CDB61D48EA36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D1323B1A-D358-46A7-8D56-1EABEA90CDC0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35A74040-06E6-4693-9B15-E2AC9853FCE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BBB41AE4-F872-467F-AC0C-703DCB2D0F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6706047-618B-4604-A6AE-DE277B745FA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TextBox 200">
            <a:extLst>
              <a:ext uri="{FF2B5EF4-FFF2-40B4-BE49-F238E27FC236}">
                <a16:creationId xmlns:a16="http://schemas.microsoft.com/office/drawing/2014/main" id="{A3F2BBB2-8EC0-4DE5-BDCE-DFB2FC77555A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4BEFA0F6-D40A-4464-A41E-D56C00AB8C0D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463D8355-75E9-486E-8BE9-9F5CE211FF5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0AA653D5-874E-4F5C-93F8-C3AC46B410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3B1AA64C-E349-4924-A45E-71AAE9708E2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FC26AB5B-BD82-44D7-8490-7E6B7A5460C2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DEDE7A60-035A-40F9-AB69-0D6F14443E69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2D875E0-AF2F-4049-8FAF-04FD7667FFE8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4FAA1B2E-2863-48CB-8022-8E990D81EA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0EE009B-19C5-404C-A29C-4956B209A95A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>
            <a:extLst>
              <a:ext uri="{FF2B5EF4-FFF2-40B4-BE49-F238E27FC236}">
                <a16:creationId xmlns:a16="http://schemas.microsoft.com/office/drawing/2014/main" id="{403D138D-2706-4AFA-B4A8-6269B5C72358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B4A5CD4A-6B67-494B-A5D9-FA27EB808A0D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30B243F4-A840-42D8-8F89-73A48D9D1D7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A6F602F-BCEF-4963-9791-77DF813D7D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62561F3-FA9D-4B14-9131-D82C03CF803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6" name="TextBox 215">
            <a:extLst>
              <a:ext uri="{FF2B5EF4-FFF2-40B4-BE49-F238E27FC236}">
                <a16:creationId xmlns:a16="http://schemas.microsoft.com/office/drawing/2014/main" id="{65107963-0546-4FC4-8B32-7DBC272AAF10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FDDA528-7DB4-4E8E-AF0B-7F482B5EFEAC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0A82911-F4B6-4D2C-9799-D34EF736BF2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C31AA78C-B79D-40B8-9D92-6782FFB8D4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1D07CC8F-FAB9-488D-841F-F1C4AD510B1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8696F336-5E1E-4C1B-A056-A84F216C0F54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F2812866-8E66-4741-B184-15FC725E5E8F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F73B91B7-AFBE-4E49-99BB-C6112CD6905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6FCE8936-0BDF-4037-9871-7C93E3E163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1019F5BC-7AE5-4DA1-B6EA-B0DAAEE3586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6" name="TextBox 225">
            <a:extLst>
              <a:ext uri="{FF2B5EF4-FFF2-40B4-BE49-F238E27FC236}">
                <a16:creationId xmlns:a16="http://schemas.microsoft.com/office/drawing/2014/main" id="{244FD251-15A1-476F-9441-4B661C2994B0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FF28F5D3-FF49-4E8B-A987-71CA361E8C42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30D07F12-0F9B-4C1D-8F35-7C31349C609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B86A62B9-FC75-461E-B960-FB10B91769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B4D8BE3F-7BE6-4655-A717-DAD58F4629A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1" name="TextBox 230">
            <a:extLst>
              <a:ext uri="{FF2B5EF4-FFF2-40B4-BE49-F238E27FC236}">
                <a16:creationId xmlns:a16="http://schemas.microsoft.com/office/drawing/2014/main" id="{442C6A0A-95DB-4360-B560-7A58EF34866F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6D93D6D1-1A7E-4C78-984F-C301A11B40AC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722A13F6-1CE6-4758-99D3-11D74E810634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D4CBD153-BAC0-466E-A4D2-B94DFC1CB887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514F6D15-9B23-4983-8B1B-44F47DC35A07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71C9B48F-B67E-49D2-AB89-0584785E2AAD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D394664B-174F-44DE-B5D9-44B08504C572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0265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2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7163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Similarly 9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 vertex will become </a:t>
            </a:r>
            <a:r>
              <a:rPr lang="en-US" b="1" dirty="0" err="1">
                <a:latin typeface="Palatino Linotype" panose="02040502050505030304" pitchFamily="18" charset="0"/>
              </a:rPr>
              <a:t>colourless</a:t>
            </a:r>
            <a:endParaRPr lang="en-US" b="1" dirty="0">
              <a:latin typeface="Palatino Linotype" panose="02040502050505030304" pitchFamily="18" charset="0"/>
            </a:endParaRPr>
          </a:p>
          <a:p>
            <a:r>
              <a:rPr lang="en-US" b="1" dirty="0">
                <a:latin typeface="Palatino Linotype" panose="02040502050505030304" pitchFamily="18" charset="0"/>
              </a:rPr>
              <a:t>and then blue and so on &amp; so forth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we will find the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The solution by exiting and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calling function Recursively and 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colouring</a:t>
            </a:r>
            <a:r>
              <a:rPr lang="en-US" b="1" dirty="0">
                <a:latin typeface="Palatino Linotype" panose="02040502050505030304" pitchFamily="18" charset="0"/>
              </a:rPr>
              <a:t> resp vertices And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Printing once the graph is safe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09CA6F71-3BD1-451D-A8B2-9503F5CBB429}"/>
              </a:ext>
            </a:extLst>
          </p:cNvPr>
          <p:cNvCxnSpPr>
            <a:cxnSpLocks/>
            <a:stCxn id="172" idx="0"/>
            <a:endCxn id="166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0085EAA-ED75-40F9-B1BF-026575522934}"/>
              </a:ext>
            </a:extLst>
          </p:cNvPr>
          <p:cNvCxnSpPr>
            <a:cxnSpLocks/>
            <a:stCxn id="172" idx="0"/>
            <a:endCxn id="165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3FB5806-7E27-4224-A908-D2269A2B4C65}"/>
              </a:ext>
            </a:extLst>
          </p:cNvPr>
          <p:cNvCxnSpPr>
            <a:cxnSpLocks/>
            <a:stCxn id="175" idx="0"/>
            <a:endCxn id="166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FBB10ADC-2264-40F4-B20F-E44CBA24E7DC}"/>
              </a:ext>
            </a:extLst>
          </p:cNvPr>
          <p:cNvCxnSpPr>
            <a:cxnSpLocks/>
            <a:stCxn id="175" idx="0"/>
            <a:endCxn id="169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293FBEB-EB85-45F1-8F84-F04444E58EB3}"/>
              </a:ext>
            </a:extLst>
          </p:cNvPr>
          <p:cNvCxnSpPr>
            <a:cxnSpLocks/>
            <a:stCxn id="165" idx="2"/>
            <a:endCxn id="169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5A92CD18-A00C-496E-BE7B-8988B9F8D184}"/>
              </a:ext>
            </a:extLst>
          </p:cNvPr>
          <p:cNvCxnSpPr>
            <a:cxnSpLocks/>
            <a:stCxn id="164" idx="0"/>
            <a:endCxn id="17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B7313186-75BD-4EF6-8BD3-705D05550ACE}"/>
              </a:ext>
            </a:extLst>
          </p:cNvPr>
          <p:cNvCxnSpPr>
            <a:cxnSpLocks/>
            <a:stCxn id="164" idx="4"/>
            <a:endCxn id="171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D1020BA8-1A9D-41DD-BC44-E63F29FBB9A5}"/>
              </a:ext>
            </a:extLst>
          </p:cNvPr>
          <p:cNvCxnSpPr>
            <a:cxnSpLocks/>
            <a:stCxn id="171" idx="6"/>
            <a:endCxn id="174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73C5AB7E-17D3-43A5-966E-553EE6FADE3F}"/>
              </a:ext>
            </a:extLst>
          </p:cNvPr>
          <p:cNvCxnSpPr>
            <a:cxnSpLocks/>
            <a:stCxn id="167" idx="4"/>
            <a:endCxn id="174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B9D72EBA-3DA6-4F49-8DE8-636A0CCA0503}"/>
              </a:ext>
            </a:extLst>
          </p:cNvPr>
          <p:cNvCxnSpPr>
            <a:cxnSpLocks/>
            <a:stCxn id="173" idx="6"/>
            <a:endCxn id="16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3C95746-37B3-40DD-BBB2-2AA41135B2CA}"/>
              </a:ext>
            </a:extLst>
          </p:cNvPr>
          <p:cNvCxnSpPr>
            <a:cxnSpLocks/>
            <a:stCxn id="169" idx="2"/>
            <a:endCxn id="164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E60D192C-2E68-4273-BC30-6793AC122E28}"/>
              </a:ext>
            </a:extLst>
          </p:cNvPr>
          <p:cNvCxnSpPr>
            <a:cxnSpLocks/>
            <a:endCxn id="165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1AC99238-C3FF-49C7-BD84-72432FA59B89}"/>
              </a:ext>
            </a:extLst>
          </p:cNvPr>
          <p:cNvCxnSpPr>
            <a:cxnSpLocks/>
            <a:stCxn id="173" idx="4"/>
            <a:endCxn id="166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4" name="Oval 163">
            <a:extLst>
              <a:ext uri="{FF2B5EF4-FFF2-40B4-BE49-F238E27FC236}">
                <a16:creationId xmlns:a16="http://schemas.microsoft.com/office/drawing/2014/main" id="{A14D8A74-BF0C-4843-8F48-3AA353A8BFEA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C8661EC5-CB88-4227-8473-FF26909E0BD9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FB931F17-4993-4682-A339-2632393D8998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8A8767D9-620E-48BE-A22F-7026F3EC85D8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BD454403-AE3E-4148-9167-F9C9824C06F9}"/>
              </a:ext>
            </a:extLst>
          </p:cNvPr>
          <p:cNvCxnSpPr>
            <a:cxnSpLocks/>
            <a:stCxn id="172" idx="3"/>
            <a:endCxn id="171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0D154157-8B6E-448A-8070-2C0134431D78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5A2B2FB-2FFD-4CE5-9288-396FA5EE04BF}"/>
              </a:ext>
            </a:extLst>
          </p:cNvPr>
          <p:cNvCxnSpPr>
            <a:cxnSpLocks/>
            <a:stCxn id="175" idx="5"/>
            <a:endCxn id="174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1" name="Oval 170">
            <a:extLst>
              <a:ext uri="{FF2B5EF4-FFF2-40B4-BE49-F238E27FC236}">
                <a16:creationId xmlns:a16="http://schemas.microsoft.com/office/drawing/2014/main" id="{F059B8BB-6C65-4AF7-90E6-2EF1ED303F55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B1714A06-DE7A-4953-A7B2-B91148584C61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F54E99FA-9FB2-48C3-8030-3B872AF6827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C04E16FB-F91A-4AEF-8913-1B6BB8E1B94D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DBC6907D-A1E8-4B6A-8850-44ECABA4A2B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2F14E23-0924-4737-8021-9836FB19FCA8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E1295D2-2FF3-4E33-B111-D004EC43388C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6244E448-5074-4EA5-9757-05A4CEA25063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182C1673-5716-479B-AAFE-9DA692045B23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DEB0021F-8688-4CD5-802A-05000FE98BFD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0A25849-90A5-4A44-B477-CA14363C01C6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66B3B419-940E-4367-A327-6AC7547174FE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7ED3985-5BC1-44A5-8D46-0CC3CE7C1058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F250AC4B-F64E-4C04-A8A9-5BD0167E9E80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33F6B028-3825-450E-8E97-6E21FC1C7677}"/>
              </a:ext>
            </a:extLst>
          </p:cNvPr>
          <p:cNvCxnSpPr>
            <a:cxnSpLocks/>
          </p:cNvCxnSpPr>
          <p:nvPr/>
        </p:nvCxnSpPr>
        <p:spPr>
          <a:xfrm>
            <a:off x="6120255" y="6173711"/>
            <a:ext cx="568033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6" name="TextBox 185">
            <a:extLst>
              <a:ext uri="{FF2B5EF4-FFF2-40B4-BE49-F238E27FC236}">
                <a16:creationId xmlns:a16="http://schemas.microsoft.com/office/drawing/2014/main" id="{AC2A1FB6-132B-40A0-9C4B-9F7E3D471212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D15A3C0-A0BF-4220-AB4B-28B284221E15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3F4E2D3E-A309-4915-A9B6-D18A3B7BFC4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1B95074-0D67-4047-9902-A6BC3E96BF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94D7377-2682-4729-894C-0AE4AD70714C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TextBox 190">
            <a:extLst>
              <a:ext uri="{FF2B5EF4-FFF2-40B4-BE49-F238E27FC236}">
                <a16:creationId xmlns:a16="http://schemas.microsoft.com/office/drawing/2014/main" id="{A371F3D2-E761-444D-8F75-47E46DDA7222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FD747C57-E972-40D0-8CD5-D4C8D96CC743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DA123804-0C11-474B-993B-F265E08567D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6546E8D3-C7BE-4DE8-80CA-42619B8452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23DF2DE8-27FA-414E-B7F8-0ABE5B979C0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AF1D3C50-2851-400C-96F9-CDB61D48EA36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D1323B1A-D358-46A7-8D56-1EABEA90CDC0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35A74040-06E6-4693-9B15-E2AC9853FCE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BBB41AE4-F872-467F-AC0C-703DCB2D0F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6706047-618B-4604-A6AE-DE277B745FA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TextBox 200">
            <a:extLst>
              <a:ext uri="{FF2B5EF4-FFF2-40B4-BE49-F238E27FC236}">
                <a16:creationId xmlns:a16="http://schemas.microsoft.com/office/drawing/2014/main" id="{A3F2BBB2-8EC0-4DE5-BDCE-DFB2FC77555A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4BEFA0F6-D40A-4464-A41E-D56C00AB8C0D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463D8355-75E9-486E-8BE9-9F5CE211FF5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0AA653D5-874E-4F5C-93F8-C3AC46B410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3B1AA64C-E349-4924-A45E-71AAE9708E2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FC26AB5B-BD82-44D7-8490-7E6B7A5460C2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DEDE7A60-035A-40F9-AB69-0D6F14443E69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2D875E0-AF2F-4049-8FAF-04FD7667FFE8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4FAA1B2E-2863-48CB-8022-8E990D81EA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0EE009B-19C5-404C-A29C-4956B209A95A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>
            <a:extLst>
              <a:ext uri="{FF2B5EF4-FFF2-40B4-BE49-F238E27FC236}">
                <a16:creationId xmlns:a16="http://schemas.microsoft.com/office/drawing/2014/main" id="{403D138D-2706-4AFA-B4A8-6269B5C72358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B4A5CD4A-6B67-494B-A5D9-FA27EB808A0D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30B243F4-A840-42D8-8F89-73A48D9D1D7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A6F602F-BCEF-4963-9791-77DF813D7D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62561F3-FA9D-4B14-9131-D82C03CF803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6" name="TextBox 215">
            <a:extLst>
              <a:ext uri="{FF2B5EF4-FFF2-40B4-BE49-F238E27FC236}">
                <a16:creationId xmlns:a16="http://schemas.microsoft.com/office/drawing/2014/main" id="{65107963-0546-4FC4-8B32-7DBC272AAF10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FDDA528-7DB4-4E8E-AF0B-7F482B5EFEAC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0A82911-F4B6-4D2C-9799-D34EF736BF2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C31AA78C-B79D-40B8-9D92-6782FFB8D4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1D07CC8F-FAB9-488D-841F-F1C4AD510B1E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8696F336-5E1E-4C1B-A056-A84F216C0F54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F2812866-8E66-4741-B184-15FC725E5E8F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F73B91B7-AFBE-4E49-99BB-C6112CD6905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6FCE8936-0BDF-4037-9871-7C93E3E163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1019F5BC-7AE5-4DA1-B6EA-B0DAAEE3586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6" name="TextBox 225">
            <a:extLst>
              <a:ext uri="{FF2B5EF4-FFF2-40B4-BE49-F238E27FC236}">
                <a16:creationId xmlns:a16="http://schemas.microsoft.com/office/drawing/2014/main" id="{244FD251-15A1-476F-9441-4B661C2994B0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FF28F5D3-FF49-4E8B-A987-71CA361E8C42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30D07F12-0F9B-4C1D-8F35-7C31349C6094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B86A62B9-FC75-461E-B960-FB10B91769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B4D8BE3F-7BE6-4655-A717-DAD58F4629A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1" name="TextBox 230">
            <a:extLst>
              <a:ext uri="{FF2B5EF4-FFF2-40B4-BE49-F238E27FC236}">
                <a16:creationId xmlns:a16="http://schemas.microsoft.com/office/drawing/2014/main" id="{442C6A0A-95DB-4360-B560-7A58EF34866F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2C94E3B1-CA09-44AA-8E0D-EC5D2E7A5154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263341F4-D1F1-4676-94A6-B19CB6B5E6D9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45209D82-9C03-442F-B526-A37254CDAA1B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8127E64-4C4A-48C8-BF7C-EEF2B72EC008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7ADDFFF-D439-4604-9E3D-01EE665C87FE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DC55F1A4-8E4A-4EAE-9465-98802BB602E5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296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2 , 1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0415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Now,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10</a:t>
            </a:r>
            <a:r>
              <a:rPr lang="en-US" b="1" baseline="30000" dirty="0">
                <a:latin typeface="Palatino Linotype" panose="02040502050505030304" pitchFamily="18" charset="0"/>
              </a:rPr>
              <a:t>th</a:t>
            </a:r>
            <a:r>
              <a:rPr lang="en-US" b="1" dirty="0">
                <a:latin typeface="Palatino Linotype" panose="02040502050505030304" pitchFamily="18" charset="0"/>
              </a:rPr>
              <a:t> 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 (1) .</a:t>
            </a:r>
          </a:p>
          <a:p>
            <a:r>
              <a:rPr lang="en-US" b="1" dirty="0" err="1">
                <a:latin typeface="Palatino Linotype" panose="02040502050505030304" pitchFamily="18" charset="0"/>
              </a:rPr>
              <a:t>i.e</a:t>
            </a:r>
            <a:r>
              <a:rPr lang="en-US" b="1" dirty="0">
                <a:latin typeface="Palatino Linotype" panose="02040502050505030304" pitchFamily="18" charset="0"/>
              </a:rPr>
              <a:t> Next </a:t>
            </a:r>
            <a:r>
              <a:rPr lang="en-US" b="1" dirty="0" err="1">
                <a:latin typeface="Palatino Linotype" panose="02040502050505030304" pitchFamily="18" charset="0"/>
              </a:rPr>
              <a:t>colour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09CA6F71-3BD1-451D-A8B2-9503F5CBB429}"/>
              </a:ext>
            </a:extLst>
          </p:cNvPr>
          <p:cNvCxnSpPr>
            <a:cxnSpLocks/>
            <a:stCxn id="172" idx="0"/>
            <a:endCxn id="166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0085EAA-ED75-40F9-B1BF-026575522934}"/>
              </a:ext>
            </a:extLst>
          </p:cNvPr>
          <p:cNvCxnSpPr>
            <a:cxnSpLocks/>
            <a:stCxn id="172" idx="0"/>
            <a:endCxn id="165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3FB5806-7E27-4224-A908-D2269A2B4C65}"/>
              </a:ext>
            </a:extLst>
          </p:cNvPr>
          <p:cNvCxnSpPr>
            <a:cxnSpLocks/>
            <a:stCxn id="175" idx="0"/>
            <a:endCxn id="166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FBB10ADC-2264-40F4-B20F-E44CBA24E7DC}"/>
              </a:ext>
            </a:extLst>
          </p:cNvPr>
          <p:cNvCxnSpPr>
            <a:cxnSpLocks/>
            <a:stCxn id="175" idx="0"/>
            <a:endCxn id="169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293FBEB-EB85-45F1-8F84-F04444E58EB3}"/>
              </a:ext>
            </a:extLst>
          </p:cNvPr>
          <p:cNvCxnSpPr>
            <a:cxnSpLocks/>
            <a:stCxn id="165" idx="2"/>
            <a:endCxn id="169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5A92CD18-A00C-496E-BE7B-8988B9F8D184}"/>
              </a:ext>
            </a:extLst>
          </p:cNvPr>
          <p:cNvCxnSpPr>
            <a:cxnSpLocks/>
            <a:stCxn id="164" idx="0"/>
            <a:endCxn id="17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B7313186-75BD-4EF6-8BD3-705D05550ACE}"/>
              </a:ext>
            </a:extLst>
          </p:cNvPr>
          <p:cNvCxnSpPr>
            <a:cxnSpLocks/>
            <a:stCxn id="164" idx="4"/>
            <a:endCxn id="171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D1020BA8-1A9D-41DD-BC44-E63F29FBB9A5}"/>
              </a:ext>
            </a:extLst>
          </p:cNvPr>
          <p:cNvCxnSpPr>
            <a:cxnSpLocks/>
            <a:stCxn id="171" idx="6"/>
            <a:endCxn id="174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73C5AB7E-17D3-43A5-966E-553EE6FADE3F}"/>
              </a:ext>
            </a:extLst>
          </p:cNvPr>
          <p:cNvCxnSpPr>
            <a:cxnSpLocks/>
            <a:stCxn id="167" idx="4"/>
            <a:endCxn id="174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B9D72EBA-3DA6-4F49-8DE8-636A0CCA0503}"/>
              </a:ext>
            </a:extLst>
          </p:cNvPr>
          <p:cNvCxnSpPr>
            <a:cxnSpLocks/>
            <a:stCxn id="173" idx="6"/>
            <a:endCxn id="16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3C95746-37B3-40DD-BBB2-2AA41135B2CA}"/>
              </a:ext>
            </a:extLst>
          </p:cNvPr>
          <p:cNvCxnSpPr>
            <a:cxnSpLocks/>
            <a:stCxn id="169" idx="2"/>
            <a:endCxn id="164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E60D192C-2E68-4273-BC30-6793AC122E28}"/>
              </a:ext>
            </a:extLst>
          </p:cNvPr>
          <p:cNvCxnSpPr>
            <a:cxnSpLocks/>
            <a:endCxn id="165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1AC99238-C3FF-49C7-BD84-72432FA59B89}"/>
              </a:ext>
            </a:extLst>
          </p:cNvPr>
          <p:cNvCxnSpPr>
            <a:cxnSpLocks/>
            <a:stCxn id="173" idx="4"/>
            <a:endCxn id="166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4" name="Oval 163">
            <a:extLst>
              <a:ext uri="{FF2B5EF4-FFF2-40B4-BE49-F238E27FC236}">
                <a16:creationId xmlns:a16="http://schemas.microsoft.com/office/drawing/2014/main" id="{A14D8A74-BF0C-4843-8F48-3AA353A8BFEA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C8661EC5-CB88-4227-8473-FF26909E0BD9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FB931F17-4993-4682-A339-2632393D8998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8A8767D9-620E-48BE-A22F-7026F3EC85D8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BD454403-AE3E-4148-9167-F9C9824C06F9}"/>
              </a:ext>
            </a:extLst>
          </p:cNvPr>
          <p:cNvCxnSpPr>
            <a:cxnSpLocks/>
            <a:stCxn id="172" idx="3"/>
            <a:endCxn id="171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0D154157-8B6E-448A-8070-2C0134431D78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5A2B2FB-2FFD-4CE5-9288-396FA5EE04BF}"/>
              </a:ext>
            </a:extLst>
          </p:cNvPr>
          <p:cNvCxnSpPr>
            <a:cxnSpLocks/>
            <a:stCxn id="175" idx="5"/>
            <a:endCxn id="174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1" name="Oval 170">
            <a:extLst>
              <a:ext uri="{FF2B5EF4-FFF2-40B4-BE49-F238E27FC236}">
                <a16:creationId xmlns:a16="http://schemas.microsoft.com/office/drawing/2014/main" id="{F059B8BB-6C65-4AF7-90E6-2EF1ED303F55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B1714A06-DE7A-4953-A7B2-B91148584C61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F54E99FA-9FB2-48C3-8030-3B872AF6827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C04E16FB-F91A-4AEF-8913-1B6BB8E1B94D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DBC6907D-A1E8-4B6A-8850-44ECABA4A2B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2F14E23-0924-4737-8021-9836FB19FCA8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E1295D2-2FF3-4E33-B111-D004EC43388C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6244E448-5074-4EA5-9757-05A4CEA25063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182C1673-5716-479B-AAFE-9DA692045B23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DEB0021F-8688-4CD5-802A-05000FE98BFD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0A25849-90A5-4A44-B477-CA14363C01C6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66B3B419-940E-4367-A327-6AC7547174FE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7ED3985-5BC1-44A5-8D46-0CC3CE7C1058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F250AC4B-F64E-4C04-A8A9-5BD0167E9E80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33F6B028-3825-450E-8E97-6E21FC1C7677}"/>
              </a:ext>
            </a:extLst>
          </p:cNvPr>
          <p:cNvCxnSpPr>
            <a:cxnSpLocks/>
          </p:cNvCxnSpPr>
          <p:nvPr/>
        </p:nvCxnSpPr>
        <p:spPr>
          <a:xfrm flipH="1" flipV="1">
            <a:off x="10528864" y="6183950"/>
            <a:ext cx="583074" cy="4452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6" name="TextBox 185">
            <a:extLst>
              <a:ext uri="{FF2B5EF4-FFF2-40B4-BE49-F238E27FC236}">
                <a16:creationId xmlns:a16="http://schemas.microsoft.com/office/drawing/2014/main" id="{AC2A1FB6-132B-40A0-9C4B-9F7E3D471212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13DA0592-F01B-46DD-A6E8-E63216063FCA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31ABC85-03F0-4AE0-9E30-2749AD6136E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F22E5B1F-427A-4A99-B5FE-FF565B6E21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231DBED-BCD3-4062-83E4-75EE7D9671F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BADD59BE-DEB3-4AD6-B437-F3325471EDC7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80027197-AA13-4F8B-A187-663965C48A4E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B39B499-6B85-4E37-A792-A359CF5CB9BE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290B598-EFB0-48DC-A5F6-D890FE1A69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878D1A0-64CB-4315-8AD7-A6A7AA9B0163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69008D8-87DA-4A13-B8E1-092C6998A845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1670741-75D5-4218-BD28-590AD16FA505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14CE6021-E828-4DC2-992E-49F5650D2D2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1D01673D-9339-42A0-BE08-1AF9BE16B6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BD9C95F-2349-46C4-A9AF-7447BD6201BF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4B01D03A-DBE4-4EF9-875C-A347ECE93FBB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75CBBC92-BF7A-4C1D-BD93-5B6ECF1D8713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6B6A3F0B-393D-4365-A502-113811EB950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1A3A15C-3B04-4AE4-AB91-ED942E71D3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BBDA251-D9D8-4D8D-A433-20179C157B3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D9C65FE2-DBC6-46EB-AB62-3950C71E2582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6D097D40-8126-4BA3-AF30-86B9A1A67C76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BA2C8DC-6B14-4BC5-B32C-F7A9691F456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A8BED58-D23A-468D-AD7D-015B4DBCE2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7ECCF457-9BCA-45B3-960C-F2E7F92EC7F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TextBox 121">
            <a:extLst>
              <a:ext uri="{FF2B5EF4-FFF2-40B4-BE49-F238E27FC236}">
                <a16:creationId xmlns:a16="http://schemas.microsoft.com/office/drawing/2014/main" id="{8CCD39B5-BDA6-4A99-B628-CFD8D3F0A362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3CDAF33C-42B4-4061-A160-216DEEA81CF2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3AF9FE47-3928-4765-8676-026F639DE16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4CDC96A-0931-48EA-8EDC-D97989BBC8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246E7C4-28B9-45B9-B28A-8852297807C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A82677E3-4E03-473B-B494-5CF5C15D0133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3FEE99E5-D68F-4CF6-BD4E-61979E3220AE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8F9B08A1-2316-4644-9332-B84FD8BBB45C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86F6A84-C8E3-4A4A-90C1-16C96648DD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29E13773-8705-42A1-BC16-0C7E12C99C1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extBox 131">
            <a:extLst>
              <a:ext uri="{FF2B5EF4-FFF2-40B4-BE49-F238E27FC236}">
                <a16:creationId xmlns:a16="http://schemas.microsoft.com/office/drawing/2014/main" id="{1B47AED2-D9DD-4B39-9229-5901F2A59220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9BBD3093-2DFA-4552-AF1C-EA2E79A040F3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D8B6502B-4114-4DD9-864B-F4A1DF45E51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48087D6-119B-486E-833F-3E0F6046F1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4AF61EC-4BF4-4E2B-A108-DF07249C854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0" name="TextBox 139">
            <a:extLst>
              <a:ext uri="{FF2B5EF4-FFF2-40B4-BE49-F238E27FC236}">
                <a16:creationId xmlns:a16="http://schemas.microsoft.com/office/drawing/2014/main" id="{3CEB1A56-A101-43CA-9638-0215641772F4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2C10AC48-72E1-465B-BD47-4A198064C3D5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1BA1E7DB-28C9-41D9-AFD0-95B82C6F53C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66A64E6-DEB8-4A8D-AF0B-B19EA2E0A0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24B5A67-DF03-4724-9C0D-73E79268E0B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" name="TextBox 144">
            <a:extLst>
              <a:ext uri="{FF2B5EF4-FFF2-40B4-BE49-F238E27FC236}">
                <a16:creationId xmlns:a16="http://schemas.microsoft.com/office/drawing/2014/main" id="{E18687EF-2D64-4B63-86F6-E67BAE7E6E92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5C867CED-4215-4679-9C24-F001DA1D9FE3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B59967F-27D0-4B5A-B292-D5F212DF517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87A0F5F-7C9A-47E8-AB9E-8BB0479807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693DBABF-A431-4762-8E70-FB519652761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D5D5CBB5-4136-4E11-B873-180F5C19F86D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D8DF7120-FFBD-4C8A-8F3B-67CF9211774A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BA534207-8A72-4BEE-B67C-8583022CD3EC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2F2F7BF6-4E42-4708-AC4F-DE8327AFE956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C98DB7A-AC98-4DFB-8EBA-2CB4837DBC90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DC0107B-4783-436A-A4AA-31BABBD19093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BCC2306-BC74-4D56-A11F-B22D77DD1D27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2743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1 , 1 , 1 , 1 , 1 , 2 , 1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436536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Now,Again</a:t>
            </a:r>
            <a:r>
              <a:rPr lang="en-US" b="1" dirty="0">
                <a:latin typeface="Palatino Linotype" panose="02040502050505030304" pitchFamily="18" charset="0"/>
              </a:rPr>
              <a:t> We will Check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If the graph is Safe or Not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IF NOT then we will </a:t>
            </a:r>
            <a:r>
              <a:rPr lang="en-US" b="1" dirty="0" err="1">
                <a:latin typeface="Palatino Linotype" panose="02040502050505030304" pitchFamily="18" charset="0"/>
              </a:rPr>
              <a:t>recolour</a:t>
            </a:r>
            <a:endParaRPr lang="en-US" b="1" dirty="0">
              <a:latin typeface="Palatino Linotype" panose="02040502050505030304" pitchFamily="18" charset="0"/>
            </a:endParaRPr>
          </a:p>
          <a:p>
            <a:r>
              <a:rPr lang="en-US" b="1" dirty="0">
                <a:latin typeface="Palatino Linotype" panose="02040502050505030304" pitchFamily="18" charset="0"/>
              </a:rPr>
              <a:t>Vertices and try all color - combinations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By recursively Calling the Function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Until we get our desired results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And Print the Final Color Array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09CA6F71-3BD1-451D-A8B2-9503F5CBB429}"/>
              </a:ext>
            </a:extLst>
          </p:cNvPr>
          <p:cNvCxnSpPr>
            <a:cxnSpLocks/>
            <a:stCxn id="172" idx="0"/>
            <a:endCxn id="166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0085EAA-ED75-40F9-B1BF-026575522934}"/>
              </a:ext>
            </a:extLst>
          </p:cNvPr>
          <p:cNvCxnSpPr>
            <a:cxnSpLocks/>
            <a:stCxn id="172" idx="0"/>
            <a:endCxn id="165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3FB5806-7E27-4224-A908-D2269A2B4C65}"/>
              </a:ext>
            </a:extLst>
          </p:cNvPr>
          <p:cNvCxnSpPr>
            <a:cxnSpLocks/>
            <a:stCxn id="175" idx="0"/>
            <a:endCxn id="166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FBB10ADC-2264-40F4-B20F-E44CBA24E7DC}"/>
              </a:ext>
            </a:extLst>
          </p:cNvPr>
          <p:cNvCxnSpPr>
            <a:cxnSpLocks/>
            <a:stCxn id="175" idx="0"/>
            <a:endCxn id="169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293FBEB-EB85-45F1-8F84-F04444E58EB3}"/>
              </a:ext>
            </a:extLst>
          </p:cNvPr>
          <p:cNvCxnSpPr>
            <a:cxnSpLocks/>
            <a:stCxn id="165" idx="2"/>
            <a:endCxn id="169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5A92CD18-A00C-496E-BE7B-8988B9F8D184}"/>
              </a:ext>
            </a:extLst>
          </p:cNvPr>
          <p:cNvCxnSpPr>
            <a:cxnSpLocks/>
            <a:stCxn id="164" idx="0"/>
            <a:endCxn id="17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B7313186-75BD-4EF6-8BD3-705D05550ACE}"/>
              </a:ext>
            </a:extLst>
          </p:cNvPr>
          <p:cNvCxnSpPr>
            <a:cxnSpLocks/>
            <a:stCxn id="164" idx="4"/>
            <a:endCxn id="171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D1020BA8-1A9D-41DD-BC44-E63F29FBB9A5}"/>
              </a:ext>
            </a:extLst>
          </p:cNvPr>
          <p:cNvCxnSpPr>
            <a:cxnSpLocks/>
            <a:stCxn id="171" idx="6"/>
            <a:endCxn id="174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73C5AB7E-17D3-43A5-966E-553EE6FADE3F}"/>
              </a:ext>
            </a:extLst>
          </p:cNvPr>
          <p:cNvCxnSpPr>
            <a:cxnSpLocks/>
            <a:stCxn id="167" idx="4"/>
            <a:endCxn id="174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B9D72EBA-3DA6-4F49-8DE8-636A0CCA0503}"/>
              </a:ext>
            </a:extLst>
          </p:cNvPr>
          <p:cNvCxnSpPr>
            <a:cxnSpLocks/>
            <a:stCxn id="173" idx="6"/>
            <a:endCxn id="16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3C95746-37B3-40DD-BBB2-2AA41135B2CA}"/>
              </a:ext>
            </a:extLst>
          </p:cNvPr>
          <p:cNvCxnSpPr>
            <a:cxnSpLocks/>
            <a:stCxn id="169" idx="2"/>
            <a:endCxn id="164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E60D192C-2E68-4273-BC30-6793AC122E28}"/>
              </a:ext>
            </a:extLst>
          </p:cNvPr>
          <p:cNvCxnSpPr>
            <a:cxnSpLocks/>
            <a:endCxn id="165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1AC99238-C3FF-49C7-BD84-72432FA59B89}"/>
              </a:ext>
            </a:extLst>
          </p:cNvPr>
          <p:cNvCxnSpPr>
            <a:cxnSpLocks/>
            <a:stCxn id="173" idx="4"/>
            <a:endCxn id="166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4" name="Oval 163">
            <a:extLst>
              <a:ext uri="{FF2B5EF4-FFF2-40B4-BE49-F238E27FC236}">
                <a16:creationId xmlns:a16="http://schemas.microsoft.com/office/drawing/2014/main" id="{A14D8A74-BF0C-4843-8F48-3AA353A8BFEA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C8661EC5-CB88-4227-8473-FF26909E0BD9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FB931F17-4993-4682-A339-2632393D8998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8A8767D9-620E-48BE-A22F-7026F3EC85D8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BD454403-AE3E-4148-9167-F9C9824C06F9}"/>
              </a:ext>
            </a:extLst>
          </p:cNvPr>
          <p:cNvCxnSpPr>
            <a:cxnSpLocks/>
            <a:stCxn id="172" idx="3"/>
            <a:endCxn id="171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0D154157-8B6E-448A-8070-2C0134431D78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5A2B2FB-2FFD-4CE5-9288-396FA5EE04BF}"/>
              </a:ext>
            </a:extLst>
          </p:cNvPr>
          <p:cNvCxnSpPr>
            <a:cxnSpLocks/>
            <a:stCxn id="175" idx="5"/>
            <a:endCxn id="174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1" name="Oval 170">
            <a:extLst>
              <a:ext uri="{FF2B5EF4-FFF2-40B4-BE49-F238E27FC236}">
                <a16:creationId xmlns:a16="http://schemas.microsoft.com/office/drawing/2014/main" id="{F059B8BB-6C65-4AF7-90E6-2EF1ED303F55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B1714A06-DE7A-4953-A7B2-B91148584C61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F54E99FA-9FB2-48C3-8030-3B872AF6827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C04E16FB-F91A-4AEF-8913-1B6BB8E1B94D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DBC6907D-A1E8-4B6A-8850-44ECABA4A2B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2F14E23-0924-4737-8021-9836FB19FCA8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E1295D2-2FF3-4E33-B111-D004EC43388C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6244E448-5074-4EA5-9757-05A4CEA25063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182C1673-5716-479B-AAFE-9DA692045B23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DEB0021F-8688-4CD5-802A-05000FE98BFD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0A25849-90A5-4A44-B477-CA14363C01C6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66B3B419-940E-4367-A327-6AC7547174FE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7ED3985-5BC1-44A5-8D46-0CC3CE7C1058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F250AC4B-F64E-4C04-A8A9-5BD0167E9E80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AC2A1FB6-132B-40A0-9C4B-9F7E3D471212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8D61B8A2-4D9F-4AF6-92C1-780241768FCA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C98CD4EC-0502-4DCF-9973-EDC52576E5C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1298298D-B864-4A9B-B0EC-BEC3132E1B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307D425-54E0-4105-B100-89D68E9A4576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5" name="TextBox 154">
            <a:extLst>
              <a:ext uri="{FF2B5EF4-FFF2-40B4-BE49-F238E27FC236}">
                <a16:creationId xmlns:a16="http://schemas.microsoft.com/office/drawing/2014/main" id="{D5A23FD5-7427-44B0-BB35-D28FF4C0B7E5}"/>
              </a:ext>
            </a:extLst>
          </p:cNvPr>
          <p:cNvSpPr txBox="1"/>
          <p:nvPr/>
        </p:nvSpPr>
        <p:spPr>
          <a:xfrm>
            <a:off x="684685" y="604075"/>
            <a:ext cx="773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6EC21D1D-4324-45E9-9FDD-965B268D3B30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118F36F9-5D9D-476B-A49F-D98EB287AF2E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A274EA81-6F7D-48BF-B574-FB5EE043C6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02DE5B47-F326-461B-BB16-4D9318B8E6A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92F0A1F8-5882-4CFE-8DC1-3CCDBC4EB858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9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123D32F9-0E5E-4A0B-A924-733B357F958B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9A917B4C-5385-42EF-9785-23DA6DAF8FCF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A6EF7D58-B6C0-4C4D-9684-B12D009BEB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B6900284-D131-4C4E-9784-C122312EE63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9" name="TextBox 188">
            <a:extLst>
              <a:ext uri="{FF2B5EF4-FFF2-40B4-BE49-F238E27FC236}">
                <a16:creationId xmlns:a16="http://schemas.microsoft.com/office/drawing/2014/main" id="{8AD522A5-B347-42C5-ACF5-2D11006C04C3}"/>
              </a:ext>
            </a:extLst>
          </p:cNvPr>
          <p:cNvSpPr txBox="1"/>
          <p:nvPr/>
        </p:nvSpPr>
        <p:spPr>
          <a:xfrm>
            <a:off x="727069" y="166814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8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DBAD7689-BD5A-4F5A-AFF9-CBE4005360D1}"/>
              </a:ext>
            </a:extLst>
          </p:cNvPr>
          <p:cNvGrpSpPr/>
          <p:nvPr/>
        </p:nvGrpSpPr>
        <p:grpSpPr>
          <a:xfrm>
            <a:off x="368528" y="2160310"/>
            <a:ext cx="1360309" cy="518051"/>
            <a:chOff x="243192" y="458406"/>
            <a:chExt cx="1360309" cy="518051"/>
          </a:xfrm>
        </p:grpSpPr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4B28C05D-A446-400E-8755-73BAAA4D010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88CEA99-F6D6-4B75-A0AE-7B4D3B7E8D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C13AB29-1C0A-4A0A-B06B-D96FD0D94590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2B19C0BC-401E-4D36-A9DB-0B7C2C4BEE78}"/>
              </a:ext>
            </a:extLst>
          </p:cNvPr>
          <p:cNvSpPr txBox="1"/>
          <p:nvPr/>
        </p:nvSpPr>
        <p:spPr>
          <a:xfrm>
            <a:off x="730758" y="219378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7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E4587374-CFA5-41C2-8BC3-1D45B439E7E6}"/>
              </a:ext>
            </a:extLst>
          </p:cNvPr>
          <p:cNvGrpSpPr/>
          <p:nvPr/>
        </p:nvGrpSpPr>
        <p:grpSpPr>
          <a:xfrm>
            <a:off x="368528" y="2691412"/>
            <a:ext cx="1360309" cy="518051"/>
            <a:chOff x="243192" y="458406"/>
            <a:chExt cx="1360309" cy="518051"/>
          </a:xfrm>
        </p:grpSpPr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73DD823F-DEBA-4DD7-B5CC-56585F58F95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26294633-6555-43C9-A083-90CFD47F84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698053AA-55D0-4F9E-A405-868E490E649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9" name="TextBox 198">
            <a:extLst>
              <a:ext uri="{FF2B5EF4-FFF2-40B4-BE49-F238E27FC236}">
                <a16:creationId xmlns:a16="http://schemas.microsoft.com/office/drawing/2014/main" id="{696C515F-EAAC-458C-9249-31761EA724F8}"/>
              </a:ext>
            </a:extLst>
          </p:cNvPr>
          <p:cNvSpPr txBox="1"/>
          <p:nvPr/>
        </p:nvSpPr>
        <p:spPr>
          <a:xfrm>
            <a:off x="730758" y="272488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6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75515230-EDA8-4573-8AED-82999F9E36D6}"/>
              </a:ext>
            </a:extLst>
          </p:cNvPr>
          <p:cNvGrpSpPr/>
          <p:nvPr/>
        </p:nvGrpSpPr>
        <p:grpSpPr>
          <a:xfrm>
            <a:off x="368528" y="3211030"/>
            <a:ext cx="1360309" cy="518051"/>
            <a:chOff x="243192" y="458406"/>
            <a:chExt cx="1360309" cy="518051"/>
          </a:xfrm>
        </p:grpSpPr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9113391-65C0-456A-8963-7D257F4BE4B0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3E8FB2BA-D44B-4B2A-B411-CF65D79B7F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722DAFD1-F3A5-4A7F-B944-2872D5CB4AB7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TextBox 203">
            <a:extLst>
              <a:ext uri="{FF2B5EF4-FFF2-40B4-BE49-F238E27FC236}">
                <a16:creationId xmlns:a16="http://schemas.microsoft.com/office/drawing/2014/main" id="{5A9D2EC0-3FEB-4BB7-B4CF-41F7875AE20D}"/>
              </a:ext>
            </a:extLst>
          </p:cNvPr>
          <p:cNvSpPr txBox="1"/>
          <p:nvPr/>
        </p:nvSpPr>
        <p:spPr>
          <a:xfrm>
            <a:off x="730758" y="324450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5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CAD818EE-9AD1-4BBC-ABE7-DF891D8425E0}"/>
              </a:ext>
            </a:extLst>
          </p:cNvPr>
          <p:cNvGrpSpPr/>
          <p:nvPr/>
        </p:nvGrpSpPr>
        <p:grpSpPr>
          <a:xfrm>
            <a:off x="368528" y="3729080"/>
            <a:ext cx="1360309" cy="518051"/>
            <a:chOff x="243192" y="458406"/>
            <a:chExt cx="1360309" cy="518051"/>
          </a:xfrm>
        </p:grpSpPr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0EAC116B-5728-46E3-8EAF-73003AEC5CB9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E9C8F87-AA22-4563-BC4A-2FBAAEEC0A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7FA33D4E-55DE-4D8F-9D6E-1287B99CB59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9" name="TextBox 208">
            <a:extLst>
              <a:ext uri="{FF2B5EF4-FFF2-40B4-BE49-F238E27FC236}">
                <a16:creationId xmlns:a16="http://schemas.microsoft.com/office/drawing/2014/main" id="{70E17476-53FB-409E-803B-E4912F7E0D05}"/>
              </a:ext>
            </a:extLst>
          </p:cNvPr>
          <p:cNvSpPr txBox="1"/>
          <p:nvPr/>
        </p:nvSpPr>
        <p:spPr>
          <a:xfrm>
            <a:off x="730758" y="376255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4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308B50B6-DAD9-42FD-9A16-9DAB569F7D9C}"/>
              </a:ext>
            </a:extLst>
          </p:cNvPr>
          <p:cNvGrpSpPr/>
          <p:nvPr/>
        </p:nvGrpSpPr>
        <p:grpSpPr>
          <a:xfrm>
            <a:off x="368528" y="4264827"/>
            <a:ext cx="1360309" cy="518051"/>
            <a:chOff x="243192" y="458406"/>
            <a:chExt cx="1360309" cy="518051"/>
          </a:xfrm>
        </p:grpSpPr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93C200A6-3EFB-4D7E-8AC9-95091FCC6A83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46C63DFE-4756-475A-90A5-C4C49B1F28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C7A580C-2FCD-4FAE-A1B1-AD0AFBF8F07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F4A5D469-D6C5-4631-B806-941CACF4FDB5}"/>
              </a:ext>
            </a:extLst>
          </p:cNvPr>
          <p:cNvSpPr txBox="1"/>
          <p:nvPr/>
        </p:nvSpPr>
        <p:spPr>
          <a:xfrm>
            <a:off x="730758" y="42983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E825A9E3-F783-4330-8E33-45D9B7DD2EDF}"/>
              </a:ext>
            </a:extLst>
          </p:cNvPr>
          <p:cNvGrpSpPr/>
          <p:nvPr/>
        </p:nvGrpSpPr>
        <p:grpSpPr>
          <a:xfrm>
            <a:off x="368528" y="4782877"/>
            <a:ext cx="1360309" cy="518051"/>
            <a:chOff x="243192" y="458406"/>
            <a:chExt cx="1360309" cy="518051"/>
          </a:xfrm>
        </p:grpSpPr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8A4A654-71D3-44EA-89B6-C17615DA21F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485818E8-D7F2-4F13-9979-AFADA138B9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D2CDD414-888B-44CA-9F86-8CACDEB6ADA1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9" name="TextBox 218">
            <a:extLst>
              <a:ext uri="{FF2B5EF4-FFF2-40B4-BE49-F238E27FC236}">
                <a16:creationId xmlns:a16="http://schemas.microsoft.com/office/drawing/2014/main" id="{C10C89C4-75ED-48A3-8F7A-C4DD882E6D7C}"/>
              </a:ext>
            </a:extLst>
          </p:cNvPr>
          <p:cNvSpPr txBox="1"/>
          <p:nvPr/>
        </p:nvSpPr>
        <p:spPr>
          <a:xfrm>
            <a:off x="730758" y="481635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DECEAA6D-8F7F-4A91-9E29-85C1598249C6}"/>
              </a:ext>
            </a:extLst>
          </p:cNvPr>
          <p:cNvGrpSpPr/>
          <p:nvPr/>
        </p:nvGrpSpPr>
        <p:grpSpPr>
          <a:xfrm>
            <a:off x="368528" y="5300927"/>
            <a:ext cx="1360309" cy="518051"/>
            <a:chOff x="243192" y="458406"/>
            <a:chExt cx="1360309" cy="518051"/>
          </a:xfrm>
        </p:grpSpPr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1281B246-4AB3-4EAB-BC5C-C61FD004B1F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13EB51BE-F22E-42FA-A6E5-5BFC00D078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AAA8FFD5-1F2F-45D3-8B06-AB85D5CDEBC8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4" name="TextBox 223">
            <a:extLst>
              <a:ext uri="{FF2B5EF4-FFF2-40B4-BE49-F238E27FC236}">
                <a16:creationId xmlns:a16="http://schemas.microsoft.com/office/drawing/2014/main" id="{46A9DCA0-305A-490F-87A1-C67D7A1F02B8}"/>
              </a:ext>
            </a:extLst>
          </p:cNvPr>
          <p:cNvSpPr txBox="1"/>
          <p:nvPr/>
        </p:nvSpPr>
        <p:spPr>
          <a:xfrm>
            <a:off x="730758" y="533440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79AE7C82-0D86-4BFC-B28A-8CEE60C27350}"/>
              </a:ext>
            </a:extLst>
          </p:cNvPr>
          <p:cNvGrpSpPr/>
          <p:nvPr/>
        </p:nvGrpSpPr>
        <p:grpSpPr>
          <a:xfrm>
            <a:off x="368528" y="5826286"/>
            <a:ext cx="1360309" cy="518051"/>
            <a:chOff x="243192" y="458406"/>
            <a:chExt cx="1360309" cy="518051"/>
          </a:xfrm>
        </p:grpSpPr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5E039F53-8EAB-48D4-B08E-A0AD8FD2AD76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037C071-C1C9-46B9-96BD-2B7275256B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67D9AC15-850F-4B48-8465-19958906CB7B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TextBox 228">
            <a:extLst>
              <a:ext uri="{FF2B5EF4-FFF2-40B4-BE49-F238E27FC236}">
                <a16:creationId xmlns:a16="http://schemas.microsoft.com/office/drawing/2014/main" id="{A9A2FD01-B8AF-4649-A8E5-4724261E050D}"/>
              </a:ext>
            </a:extLst>
          </p:cNvPr>
          <p:cNvSpPr txBox="1"/>
          <p:nvPr/>
        </p:nvSpPr>
        <p:spPr>
          <a:xfrm>
            <a:off x="730758" y="58597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DBDBE964-2037-420E-9920-D9326BE0ED52}"/>
              </a:ext>
            </a:extLst>
          </p:cNvPr>
          <p:cNvSpPr txBox="1"/>
          <p:nvPr/>
        </p:nvSpPr>
        <p:spPr>
          <a:xfrm>
            <a:off x="5105504" y="969542"/>
            <a:ext cx="1821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Palatino Linotype" panose="02040502050505030304" pitchFamily="18" charset="0"/>
              </a:rPr>
              <a:t>NOT SAFE</a:t>
            </a:r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A16EB516-8A7F-49B1-B032-02F864DCA90B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090BC1F6-A8C4-484E-8706-77458BADE6DE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5698E642-07D9-4833-91D3-214D551A5710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9C335A85-BCAE-4F2E-ABDE-C079A7F47FD8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A5A4CF8D-EA66-4564-B573-B6A2BE8B30FE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FF4FB63A-B21A-4391-AE6D-93D643995B9C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6981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F59648-85B2-4140-938D-01C346366CC3}"/>
              </a:ext>
            </a:extLst>
          </p:cNvPr>
          <p:cNvSpPr txBox="1"/>
          <p:nvPr/>
        </p:nvSpPr>
        <p:spPr>
          <a:xfrm>
            <a:off x="218114" y="117693"/>
            <a:ext cx="1095602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This Process will happen until we get a safe graph :</a:t>
            </a:r>
          </a:p>
          <a:p>
            <a:r>
              <a:rPr lang="en-US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I.E 3</a:t>
            </a:r>
            <a:r>
              <a:rPr lang="en-US" b="1" baseline="30000" dirty="0">
                <a:solidFill>
                  <a:srgbClr val="FF6600"/>
                </a:solidFill>
                <a:latin typeface="Palatino Linotype" panose="02040502050505030304" pitchFamily="18" charset="0"/>
              </a:rPr>
              <a:t>10  </a:t>
            </a:r>
            <a:r>
              <a:rPr lang="en-US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times in this case (worst case)</a:t>
            </a:r>
            <a:r>
              <a:rPr lang="en-US" b="1" baseline="30000" dirty="0">
                <a:solidFill>
                  <a:srgbClr val="FF6600"/>
                </a:solidFill>
                <a:latin typeface="Palatino Linotype" panose="02040502050505030304" pitchFamily="18" charset="0"/>
              </a:rPr>
              <a:t>      </a:t>
            </a:r>
            <a:endParaRPr lang="en-US" b="1" dirty="0">
              <a:solidFill>
                <a:srgbClr val="FF6600"/>
              </a:solidFill>
              <a:latin typeface="Palatino Linotype" panose="02040502050505030304" pitchFamily="18" charset="0"/>
            </a:endParaRPr>
          </a:p>
          <a:p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Till then it will recursively </a:t>
            </a:r>
            <a:r>
              <a:rPr lang="en-US" b="1" dirty="0" err="1">
                <a:solidFill>
                  <a:srgbClr val="00B0F0"/>
                </a:solidFill>
                <a:latin typeface="Palatino Linotype" panose="02040502050505030304" pitchFamily="18" charset="0"/>
              </a:rPr>
              <a:t>colour</a:t>
            </a:r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 , de - </a:t>
            </a:r>
            <a:r>
              <a:rPr lang="en-US" b="1" dirty="0" err="1">
                <a:solidFill>
                  <a:srgbClr val="00B0F0"/>
                </a:solidFill>
                <a:latin typeface="Palatino Linotype" panose="02040502050505030304" pitchFamily="18" charset="0"/>
              </a:rPr>
              <a:t>colour</a:t>
            </a:r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 to get a right graph.</a:t>
            </a:r>
          </a:p>
          <a:p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Since we cant show each and every recursion these are some of the intermediates steps of </a:t>
            </a:r>
            <a:r>
              <a:rPr lang="en-US" b="1" dirty="0" err="1">
                <a:solidFill>
                  <a:srgbClr val="00B0F0"/>
                </a:solidFill>
                <a:latin typeface="Palatino Linotype" panose="02040502050505030304" pitchFamily="18" charset="0"/>
              </a:rPr>
              <a:t>Colour</a:t>
            </a:r>
            <a:r>
              <a:rPr lang="en-US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 Array </a:t>
            </a:r>
          </a:p>
          <a:p>
            <a:endParaRPr lang="en-US" b="1" dirty="0">
              <a:latin typeface="Palatino Linotype" panose="02040502050505030304" pitchFamily="18" charset="0"/>
            </a:endParaRP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2 2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2 3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0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3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3 1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3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3 2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3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3 3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3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1 0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0 0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0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1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1 1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1 0 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940481-278F-4AF4-B9CF-49DD7BD7AD59}"/>
              </a:ext>
            </a:extLst>
          </p:cNvPr>
          <p:cNvSpPr txBox="1"/>
          <p:nvPr/>
        </p:nvSpPr>
        <p:spPr>
          <a:xfrm>
            <a:off x="3518453" y="1463847"/>
            <a:ext cx="617816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C = { 1 1 1 1 1 1 1 2 1 2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1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1 3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1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0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2 1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2 2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2 3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2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0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3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3 1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3 0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C = { 1 1 1 1 1 1 1 2 3 2 }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…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And So on …until we get a </a:t>
            </a:r>
            <a:r>
              <a:rPr lang="en-US" b="1" dirty="0" err="1">
                <a:latin typeface="Palatino Linotype" panose="02040502050505030304" pitchFamily="18" charset="0"/>
              </a:rPr>
              <a:t>perefectly</a:t>
            </a:r>
            <a:r>
              <a:rPr lang="en-US" b="1" dirty="0">
                <a:latin typeface="Palatino Linotype" panose="02040502050505030304" pitchFamily="18" charset="0"/>
              </a:rPr>
              <a:t>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graph</a:t>
            </a:r>
          </a:p>
          <a:p>
            <a:endParaRPr lang="en-US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3559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78A5752-A53D-4A67-AF99-547757125D96}"/>
              </a:ext>
            </a:extLst>
          </p:cNvPr>
          <p:cNvSpPr txBox="1"/>
          <p:nvPr/>
        </p:nvSpPr>
        <p:spPr>
          <a:xfrm>
            <a:off x="176719" y="58289"/>
            <a:ext cx="11838561" cy="670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Palatino Linotype" panose="02040502050505030304" pitchFamily="18" charset="0"/>
              </a:rPr>
              <a:t>We will solving the given problem using three algorithms:</a:t>
            </a:r>
          </a:p>
          <a:p>
            <a:r>
              <a:rPr lang="en-US" sz="2200" b="1" dirty="0">
                <a:latin typeface="Palatino Linotype" panose="02040502050505030304" pitchFamily="18" charset="0"/>
              </a:rPr>
              <a:t>Namely:</a:t>
            </a:r>
          </a:p>
          <a:p>
            <a:r>
              <a:rPr lang="en-US" sz="22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1.) Simple </a:t>
            </a:r>
            <a:r>
              <a:rPr lang="en-US" sz="2200" b="1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Recurrison</a:t>
            </a:r>
            <a:endParaRPr lang="en-US" sz="2200" b="1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r>
              <a:rPr lang="en-US" sz="22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2.) Backtracking </a:t>
            </a:r>
          </a:p>
          <a:p>
            <a:r>
              <a:rPr lang="en-US" sz="22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3.) Using BFS (Breadth – First – Search )</a:t>
            </a:r>
          </a:p>
          <a:p>
            <a:endParaRPr lang="en-US" sz="2000" b="1" dirty="0">
              <a:solidFill>
                <a:srgbClr val="FF6600"/>
              </a:solidFill>
              <a:latin typeface="Palatino Linotype" panose="02040502050505030304" pitchFamily="18" charset="0"/>
            </a:endParaRPr>
          </a:p>
          <a:p>
            <a:r>
              <a:rPr lang="en-US" sz="2000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To Understand the Working of Algorithm , Let us take an Example :</a:t>
            </a:r>
          </a:p>
          <a:p>
            <a:endParaRPr lang="en-US" sz="2000" b="1" dirty="0">
              <a:latin typeface="Palatino Linotype" panose="02040502050505030304" pitchFamily="18" charset="0"/>
            </a:endParaRPr>
          </a:p>
          <a:p>
            <a:r>
              <a:rPr lang="en-US" sz="2000" b="1" dirty="0">
                <a:latin typeface="Palatino Linotype" panose="02040502050505030304" pitchFamily="18" charset="0"/>
              </a:rPr>
              <a:t>10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 3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15</a:t>
            </a:r>
          </a:p>
          <a:p>
            <a:pPr marL="457200" indent="-457200">
              <a:buAutoNum type="arabicPlain"/>
            </a:pPr>
            <a:r>
              <a:rPr lang="en-US" sz="2000" b="1" dirty="0">
                <a:latin typeface="Palatino Linotype" panose="02040502050505030304" pitchFamily="18" charset="0"/>
              </a:rPr>
              <a:t>2                                                                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1	3</a:t>
            </a:r>
          </a:p>
          <a:p>
            <a:pPr marL="457200" indent="-457200">
              <a:buAutoNum type="arabicPlain"/>
            </a:pPr>
            <a:r>
              <a:rPr lang="en-US" sz="2000" b="1" dirty="0">
                <a:latin typeface="Palatino Linotype" panose="02040502050505030304" pitchFamily="18" charset="0"/>
              </a:rPr>
              <a:t>6</a:t>
            </a:r>
          </a:p>
          <a:p>
            <a:pPr marL="457200" indent="-457200">
              <a:buAutoNum type="arabicPlain"/>
            </a:pPr>
            <a:r>
              <a:rPr lang="en-US" sz="2000" b="1" dirty="0">
                <a:latin typeface="Palatino Linotype" panose="02040502050505030304" pitchFamily="18" charset="0"/>
              </a:rPr>
              <a:t>7</a:t>
            </a:r>
          </a:p>
          <a:p>
            <a:pPr marL="457200" indent="-457200">
              <a:buAutoNum type="arabicPlain" startAt="2"/>
            </a:pPr>
            <a:r>
              <a:rPr lang="en-US" sz="2000" b="1" dirty="0">
                <a:latin typeface="Palatino Linotype" panose="02040502050505030304" pitchFamily="18" charset="0"/>
              </a:rPr>
              <a:t>8</a:t>
            </a:r>
          </a:p>
          <a:p>
            <a:pPr marL="457200" indent="-457200">
              <a:buAutoNum type="arabicPlain" startAt="2"/>
            </a:pPr>
            <a:r>
              <a:rPr lang="en-US" sz="2000" b="1" dirty="0">
                <a:latin typeface="Palatino Linotype" panose="02040502050505030304" pitchFamily="18" charset="0"/>
              </a:rPr>
              <a:t>4</a:t>
            </a:r>
          </a:p>
          <a:p>
            <a:pPr marL="457200" indent="-457200">
              <a:buAutoNum type="arabicPlain" startAt="3"/>
            </a:pPr>
            <a:r>
              <a:rPr lang="en-US" sz="2000" b="1" dirty="0">
                <a:latin typeface="Palatino Linotype" panose="02040502050505030304" pitchFamily="18" charset="0"/>
              </a:rPr>
              <a:t>9</a:t>
            </a:r>
          </a:p>
          <a:p>
            <a:pPr marL="457200" indent="-457200">
              <a:buAutoNum type="arabicPlain" startAt="3"/>
            </a:pPr>
            <a:r>
              <a:rPr lang="en-US" sz="2000" b="1" dirty="0">
                <a:latin typeface="Palatino Linotype" panose="02040502050505030304" pitchFamily="18" charset="0"/>
              </a:rPr>
              <a:t>5</a:t>
            </a:r>
          </a:p>
          <a:p>
            <a:pPr marL="457200" indent="-457200">
              <a:buAutoNum type="arabicPlain" startAt="4"/>
            </a:pPr>
            <a:r>
              <a:rPr lang="en-US" sz="2000" b="1" dirty="0">
                <a:latin typeface="Palatino Linotype" panose="02040502050505030304" pitchFamily="18" charset="0"/>
              </a:rPr>
              <a:t>8</a:t>
            </a:r>
          </a:p>
          <a:p>
            <a:pPr marL="457200" indent="-457200">
              <a:buAutoNum type="arabicPlain" startAt="4"/>
            </a:pPr>
            <a:r>
              <a:rPr lang="en-US" sz="2000" b="1" dirty="0">
                <a:latin typeface="Palatino Linotype" panose="02040502050505030304" pitchFamily="18" charset="0"/>
              </a:rPr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D524B5-45ED-4F59-9E81-B301F2DDBB8E}"/>
              </a:ext>
            </a:extLst>
          </p:cNvPr>
          <p:cNvSpPr txBox="1"/>
          <p:nvPr/>
        </p:nvSpPr>
        <p:spPr>
          <a:xfrm>
            <a:off x="1843392" y="3594370"/>
            <a:ext cx="18142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</a:rPr>
              <a:t>5	 7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6 	10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7      9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8 	10</a:t>
            </a:r>
          </a:p>
          <a:p>
            <a:r>
              <a:rPr lang="en-US" sz="2000" b="1" dirty="0">
                <a:latin typeface="Palatino Linotype" panose="02040502050505030304" pitchFamily="18" charset="0"/>
              </a:rPr>
              <a:t>9 	10</a:t>
            </a:r>
            <a:endParaRPr lang="en-IN" sz="2000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6779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364EBC81-E7A8-43E9-BC37-CD2D17011B2F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78330" y="419655"/>
            <a:ext cx="24868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Finally :</a:t>
            </a:r>
          </a:p>
          <a:p>
            <a:endParaRPr lang="en-US" b="1" dirty="0"/>
          </a:p>
          <a:p>
            <a:r>
              <a:rPr lang="en-US" b="1" dirty="0"/>
              <a:t>Depth of recursion = 0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178330" y="1449129"/>
            <a:ext cx="405208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Final Colour Order of Vertices :</a:t>
            </a:r>
          </a:p>
          <a:p>
            <a:r>
              <a:rPr lang="en-IN" sz="2000" b="1" dirty="0">
                <a:latin typeface="Palatino Linotype" panose="02040502050505030304" pitchFamily="18" charset="0"/>
              </a:rPr>
              <a:t>C =  { </a:t>
            </a:r>
            <a:r>
              <a:rPr lang="en-IN" sz="2000" b="1" dirty="0">
                <a:solidFill>
                  <a:srgbClr val="C00000"/>
                </a:solidFill>
                <a:latin typeface="Palatino Linotype" panose="02040502050505030304" pitchFamily="18" charset="0"/>
              </a:rPr>
              <a:t>1</a:t>
            </a:r>
            <a:r>
              <a:rPr lang="en-IN" sz="2000" b="1" dirty="0">
                <a:latin typeface="Palatino Linotype" panose="02040502050505030304" pitchFamily="18" charset="0"/>
              </a:rPr>
              <a:t> , </a:t>
            </a:r>
            <a:r>
              <a:rPr lang="en-IN" sz="20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2</a:t>
            </a:r>
            <a:r>
              <a:rPr lang="en-IN" sz="2000" b="1" dirty="0">
                <a:latin typeface="Palatino Linotype" panose="02040502050505030304" pitchFamily="18" charset="0"/>
              </a:rPr>
              <a:t> , </a:t>
            </a:r>
            <a:r>
              <a:rPr lang="en-IN" sz="20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2</a:t>
            </a:r>
            <a:r>
              <a:rPr lang="en-IN" sz="2000" b="1" dirty="0">
                <a:latin typeface="Palatino Linotype" panose="02040502050505030304" pitchFamily="18" charset="0"/>
              </a:rPr>
              <a:t> , </a:t>
            </a:r>
            <a:r>
              <a:rPr lang="en-IN" sz="2000" b="1" dirty="0">
                <a:solidFill>
                  <a:srgbClr val="C00000"/>
                </a:solidFill>
                <a:latin typeface="Palatino Linotype" panose="02040502050505030304" pitchFamily="18" charset="0"/>
              </a:rPr>
              <a:t>1</a:t>
            </a:r>
            <a:r>
              <a:rPr lang="en-IN" sz="2000" b="1" dirty="0">
                <a:latin typeface="Palatino Linotype" panose="02040502050505030304" pitchFamily="18" charset="0"/>
              </a:rPr>
              <a:t> , </a:t>
            </a:r>
            <a:r>
              <a:rPr lang="en-IN" sz="20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2</a:t>
            </a:r>
            <a:r>
              <a:rPr lang="en-IN" sz="2000" b="1" dirty="0">
                <a:latin typeface="Palatino Linotype" panose="02040502050505030304" pitchFamily="18" charset="0"/>
              </a:rPr>
              <a:t> , </a:t>
            </a:r>
            <a:r>
              <a:rPr lang="en-IN" sz="2000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3</a:t>
            </a:r>
            <a:r>
              <a:rPr lang="en-IN" sz="2000" b="1" dirty="0">
                <a:latin typeface="Palatino Linotype" panose="02040502050505030304" pitchFamily="18" charset="0"/>
              </a:rPr>
              <a:t> , </a:t>
            </a:r>
            <a:r>
              <a:rPr lang="en-IN" sz="2000" b="1" dirty="0">
                <a:solidFill>
                  <a:srgbClr val="C00000"/>
                </a:solidFill>
                <a:latin typeface="Palatino Linotype" panose="02040502050505030304" pitchFamily="18" charset="0"/>
              </a:rPr>
              <a:t>1</a:t>
            </a:r>
            <a:r>
              <a:rPr lang="en-IN" sz="2000" b="1" dirty="0">
                <a:latin typeface="Palatino Linotype" panose="02040502050505030304" pitchFamily="18" charset="0"/>
              </a:rPr>
              <a:t> , </a:t>
            </a:r>
            <a:r>
              <a:rPr lang="en-IN" sz="2000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3</a:t>
            </a:r>
            <a:r>
              <a:rPr lang="en-IN" sz="2000" b="1" dirty="0">
                <a:latin typeface="Palatino Linotype" panose="02040502050505030304" pitchFamily="18" charset="0"/>
              </a:rPr>
              <a:t> , </a:t>
            </a:r>
            <a:r>
              <a:rPr lang="en-IN" sz="2000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3</a:t>
            </a:r>
            <a:r>
              <a:rPr lang="en-IN" sz="2000" b="1" dirty="0">
                <a:latin typeface="Palatino Linotype" panose="02040502050505030304" pitchFamily="18" charset="0"/>
              </a:rPr>
              <a:t> , </a:t>
            </a:r>
            <a:r>
              <a:rPr lang="en-IN" sz="2000" b="1" dirty="0">
                <a:solidFill>
                  <a:srgbClr val="C00000"/>
                </a:solidFill>
                <a:latin typeface="Palatino Linotype" panose="02040502050505030304" pitchFamily="18" charset="0"/>
              </a:rPr>
              <a:t>1</a:t>
            </a:r>
            <a:r>
              <a:rPr lang="en-IN" sz="2000" b="1" dirty="0">
                <a:latin typeface="Palatino Linotype" panose="02040502050505030304" pitchFamily="18" charset="0"/>
              </a:rPr>
              <a:t> }</a:t>
            </a:r>
          </a:p>
          <a:p>
            <a:endParaRPr lang="en-IN" sz="2000" b="1" dirty="0">
              <a:latin typeface="Palatino Linotype" panose="02040502050505030304" pitchFamily="18" charset="0"/>
            </a:endParaRPr>
          </a:p>
          <a:p>
            <a:endParaRPr lang="en-IN" sz="2000" b="1" dirty="0">
              <a:latin typeface="Palatino Linotype" panose="02040502050505030304" pitchFamily="18" charset="0"/>
            </a:endParaRPr>
          </a:p>
          <a:p>
            <a:endParaRPr lang="en-IN" sz="2000" b="1" dirty="0">
              <a:latin typeface="Palatino Linotype" panose="02040502050505030304" pitchFamily="18" charset="0"/>
            </a:endParaRPr>
          </a:p>
          <a:p>
            <a:r>
              <a:rPr lang="en-IN" sz="2000" b="1" dirty="0">
                <a:latin typeface="Palatino Linotype" panose="02040502050505030304" pitchFamily="18" charset="0"/>
              </a:rPr>
              <a:t>In Simpler Terms , This Algorithm is an </a:t>
            </a:r>
            <a:r>
              <a:rPr lang="en-IN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Brute Force Approach </a:t>
            </a:r>
            <a:r>
              <a:rPr lang="en-IN" sz="2000" b="1" dirty="0">
                <a:latin typeface="Palatino Linotype" panose="02040502050505030304" pitchFamily="18" charset="0"/>
              </a:rPr>
              <a:t>which tries all possible combination </a:t>
            </a:r>
            <a:r>
              <a:rPr lang="en-IN" sz="2000" b="1" dirty="0" err="1">
                <a:latin typeface="Palatino Linotype" panose="02040502050505030304" pitchFamily="18" charset="0"/>
              </a:rPr>
              <a:t>i.e</a:t>
            </a:r>
            <a:r>
              <a:rPr lang="en-IN" sz="2000" b="1" dirty="0">
                <a:latin typeface="Palatino Linotype" panose="02040502050505030304" pitchFamily="18" charset="0"/>
              </a:rPr>
              <a:t>  </a:t>
            </a:r>
            <a:r>
              <a:rPr lang="en-US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3</a:t>
            </a:r>
            <a:r>
              <a:rPr lang="en-US" sz="2000" b="1" baseline="30000" dirty="0">
                <a:solidFill>
                  <a:srgbClr val="00B0F0"/>
                </a:solidFill>
                <a:latin typeface="Palatino Linotype" panose="02040502050505030304" pitchFamily="18" charset="0"/>
              </a:rPr>
              <a:t>10</a:t>
            </a:r>
          </a:p>
          <a:p>
            <a:r>
              <a:rPr lang="en-IN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(in this case)</a:t>
            </a:r>
            <a:r>
              <a:rPr lang="en-IN" sz="2000" b="1" dirty="0">
                <a:latin typeface="Palatino Linotype" panose="02040502050505030304" pitchFamily="18" charset="0"/>
              </a:rPr>
              <a:t> As seen in previous slide .</a:t>
            </a:r>
          </a:p>
          <a:p>
            <a:r>
              <a:rPr lang="en-IN" sz="2000" b="1" dirty="0">
                <a:latin typeface="Palatino Linotype" panose="02040502050505030304" pitchFamily="18" charset="0"/>
              </a:rPr>
              <a:t>And </a:t>
            </a:r>
            <a:r>
              <a:rPr lang="en-IN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print the right / safely m – coloured graph</a:t>
            </a:r>
            <a:r>
              <a:rPr lang="en-IN" sz="2000" b="1" dirty="0">
                <a:latin typeface="Palatino Linotype" panose="02040502050505030304" pitchFamily="18" charset="0"/>
              </a:rPr>
              <a:t> or returns </a:t>
            </a:r>
            <a:r>
              <a:rPr lang="en-IN" sz="2000" b="1" dirty="0">
                <a:solidFill>
                  <a:srgbClr val="00B0F0"/>
                </a:solidFill>
                <a:latin typeface="Palatino Linotype" panose="02040502050505030304" pitchFamily="18" charset="0"/>
              </a:rPr>
              <a:t>Not Possible</a:t>
            </a:r>
            <a:r>
              <a:rPr lang="en-IN" sz="2000" b="1" dirty="0">
                <a:latin typeface="Palatino Linotype" panose="02040502050505030304" pitchFamily="18" charset="0"/>
              </a:rPr>
              <a:t> if it isn’t</a:t>
            </a:r>
          </a:p>
          <a:p>
            <a:r>
              <a:rPr lang="en-IN" sz="2000" b="1" dirty="0">
                <a:latin typeface="Palatino Linotype" panose="02040502050505030304" pitchFamily="18" charset="0"/>
              </a:rPr>
              <a:t>Possible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B0725F0-D513-4335-86EB-D7CD061E5FEC}"/>
              </a:ext>
            </a:extLst>
          </p:cNvPr>
          <p:cNvCxnSpPr>
            <a:cxnSpLocks/>
            <a:stCxn id="74" idx="0"/>
            <a:endCxn id="66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BDDB2DF-887D-4027-A18F-2870947B426C}"/>
              </a:ext>
            </a:extLst>
          </p:cNvPr>
          <p:cNvCxnSpPr>
            <a:cxnSpLocks/>
            <a:stCxn id="74" idx="0"/>
            <a:endCxn id="64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8641BCB-E5AC-4846-B9AF-9BE7139E26EA}"/>
              </a:ext>
            </a:extLst>
          </p:cNvPr>
          <p:cNvCxnSpPr>
            <a:cxnSpLocks/>
            <a:stCxn id="76" idx="0"/>
            <a:endCxn id="66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E53EB42-BB5E-4334-A3FF-1BD8F22DCC70}"/>
              </a:ext>
            </a:extLst>
          </p:cNvPr>
          <p:cNvCxnSpPr>
            <a:cxnSpLocks/>
            <a:stCxn id="76" idx="0"/>
            <a:endCxn id="70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F39F257-50ED-4470-BBCD-9154076807E5}"/>
              </a:ext>
            </a:extLst>
          </p:cNvPr>
          <p:cNvCxnSpPr>
            <a:cxnSpLocks/>
            <a:stCxn id="64" idx="2"/>
            <a:endCxn id="70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21D7753-7F69-426B-AB43-A851181A9ECF}"/>
              </a:ext>
            </a:extLst>
          </p:cNvPr>
          <p:cNvCxnSpPr>
            <a:cxnSpLocks/>
            <a:stCxn id="63" idx="0"/>
            <a:endCxn id="57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439A2F2-AED4-464A-959E-CF675FF9D956}"/>
              </a:ext>
            </a:extLst>
          </p:cNvPr>
          <p:cNvCxnSpPr>
            <a:cxnSpLocks/>
            <a:stCxn id="63" idx="4"/>
            <a:endCxn id="73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95B024F-678F-4E00-8E32-210DB89E797C}"/>
              </a:ext>
            </a:extLst>
          </p:cNvPr>
          <p:cNvCxnSpPr>
            <a:cxnSpLocks/>
            <a:stCxn id="73" idx="6"/>
            <a:endCxn id="75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5344108B-CA1D-4EBA-9E37-B7C0C44D8132}"/>
              </a:ext>
            </a:extLst>
          </p:cNvPr>
          <p:cNvCxnSpPr>
            <a:cxnSpLocks/>
            <a:stCxn id="67" idx="4"/>
            <a:endCxn id="75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30DA0D2-9C25-4BF6-B5BB-DD92E8B8E88B}"/>
              </a:ext>
            </a:extLst>
          </p:cNvPr>
          <p:cNvCxnSpPr>
            <a:cxnSpLocks/>
            <a:stCxn id="57" idx="6"/>
            <a:endCxn id="6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A87FC084-958C-4044-982B-6EFE5F5BC47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C00000"/>
              </a:solidFill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747E697-86D1-4ABE-ADA6-9F50BFD80FF2}"/>
              </a:ext>
            </a:extLst>
          </p:cNvPr>
          <p:cNvCxnSpPr>
            <a:cxnSpLocks/>
            <a:stCxn id="70" idx="2"/>
            <a:endCxn id="63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13B6528-3003-4CED-B106-94A7D7F480F5}"/>
              </a:ext>
            </a:extLst>
          </p:cNvPr>
          <p:cNvCxnSpPr>
            <a:cxnSpLocks/>
            <a:endCxn id="64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8A138A8-8E00-4766-AA54-56E7284F1D0D}"/>
              </a:ext>
            </a:extLst>
          </p:cNvPr>
          <p:cNvCxnSpPr>
            <a:cxnSpLocks/>
            <a:stCxn id="57" idx="4"/>
            <a:endCxn id="66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76F11706-3BE6-482E-A7F7-704E7B07608A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4F3FC60-CEAC-4B13-995C-703B5B741A68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E9D6101-3F22-403A-AF19-CABCEEDE04A4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FD8D3772-8603-453B-8AA4-B9659BF53E72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A6C457E-0676-4862-A97D-EDAC1CE83982}"/>
              </a:ext>
            </a:extLst>
          </p:cNvPr>
          <p:cNvCxnSpPr>
            <a:cxnSpLocks/>
            <a:stCxn id="74" idx="3"/>
            <a:endCxn id="73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DE87BE22-742F-4F7C-9BF7-407808EC1F76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930B50D-9322-4A2B-850B-83E0E6CA4504}"/>
              </a:ext>
            </a:extLst>
          </p:cNvPr>
          <p:cNvCxnSpPr>
            <a:cxnSpLocks/>
            <a:stCxn id="76" idx="5"/>
            <a:endCxn id="75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5845FE72-B732-4C6E-A487-A60E522D8D91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268AB95B-2F7C-4305-AEAF-3E294954F1C9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79AFE82-4B96-4975-BA3D-7AC26EA1337A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CACAA41-85C2-413B-B24A-2B09400E5120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8071758-0844-4835-862B-75E322BB4DDF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9799CC5-15E6-40D8-8F71-0C85383841AB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8CB6F61-7644-4C5B-8B2F-D01646D3F418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BCF2ADA-1638-4A56-9C13-7BD7D97566D5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F0678E7-69FB-494A-9A48-5C993A341E02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85EDC86-9499-434C-98D0-2F6970D5BDA6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A8EA936-9A1E-487E-9B52-CE5E531019CB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F38529F-5CE1-4333-98D9-53B6EC4BE2CA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CBB3872-745B-457A-8C7E-EE42EAE276F9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4A453F18-2711-4B0E-83DB-ADA2E45E7B09}"/>
              </a:ext>
            </a:extLst>
          </p:cNvPr>
          <p:cNvSpPr/>
          <p:nvPr/>
        </p:nvSpPr>
        <p:spPr>
          <a:xfrm>
            <a:off x="10750496" y="29890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000EFA8-0D83-4976-B859-A699779BF25E}"/>
              </a:ext>
            </a:extLst>
          </p:cNvPr>
          <p:cNvSpPr/>
          <p:nvPr/>
        </p:nvSpPr>
        <p:spPr>
          <a:xfrm>
            <a:off x="10746754" y="733159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8FB87C0A-25A8-4F1D-A404-88EC7C0DD592}"/>
              </a:ext>
            </a:extLst>
          </p:cNvPr>
          <p:cNvSpPr/>
          <p:nvPr/>
        </p:nvSpPr>
        <p:spPr>
          <a:xfrm>
            <a:off x="10739770" y="1149535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43FB658-690F-4D15-A15F-71DBA88188B0}"/>
              </a:ext>
            </a:extLst>
          </p:cNvPr>
          <p:cNvSpPr txBox="1"/>
          <p:nvPr/>
        </p:nvSpPr>
        <p:spPr>
          <a:xfrm>
            <a:off x="11096882" y="258351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634276B-777B-4197-9C63-6BEE93433EBC}"/>
              </a:ext>
            </a:extLst>
          </p:cNvPr>
          <p:cNvSpPr txBox="1"/>
          <p:nvPr/>
        </p:nvSpPr>
        <p:spPr>
          <a:xfrm>
            <a:off x="11096881" y="67623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03F2576-01A9-4C11-B5E9-E757FAF1CC2D}"/>
              </a:ext>
            </a:extLst>
          </p:cNvPr>
          <p:cNvSpPr txBox="1"/>
          <p:nvPr/>
        </p:nvSpPr>
        <p:spPr>
          <a:xfrm>
            <a:off x="11088059" y="110705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271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3D22BF4E-6446-4472-A4D1-B2FA3C20291F}"/>
              </a:ext>
            </a:extLst>
          </p:cNvPr>
          <p:cNvSpPr/>
          <p:nvPr/>
        </p:nvSpPr>
        <p:spPr>
          <a:xfrm>
            <a:off x="976575" y="1924567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D3E64C2-78A9-4776-AF5D-C3BCC494B019}"/>
              </a:ext>
            </a:extLst>
          </p:cNvPr>
          <p:cNvCxnSpPr/>
          <p:nvPr/>
        </p:nvCxnSpPr>
        <p:spPr>
          <a:xfrm flipV="1">
            <a:off x="843032" y="1140995"/>
            <a:ext cx="2746441" cy="33074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D0232C9-0CB3-4D2A-9B1C-6D466419704B}"/>
              </a:ext>
            </a:extLst>
          </p:cNvPr>
          <p:cNvGrpSpPr/>
          <p:nvPr/>
        </p:nvGrpSpPr>
        <p:grpSpPr>
          <a:xfrm>
            <a:off x="2038277" y="2087522"/>
            <a:ext cx="1360309" cy="518051"/>
            <a:chOff x="243192" y="458406"/>
            <a:chExt cx="1360309" cy="518051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911DD13-D947-424E-ADEF-741994DDACB1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3687FE2E-2C71-4E48-B5E8-45D0DA79A5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1EBF33B-6C6A-4716-B579-CD28F177451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B06FF318-124B-4B2A-88CC-B95589C90592}"/>
              </a:ext>
            </a:extLst>
          </p:cNvPr>
          <p:cNvSpPr txBox="1"/>
          <p:nvPr/>
        </p:nvSpPr>
        <p:spPr>
          <a:xfrm>
            <a:off x="2393156" y="206504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5A05A44-6039-47B8-8CBE-2781A66850A5}"/>
              </a:ext>
            </a:extLst>
          </p:cNvPr>
          <p:cNvCxnSpPr>
            <a:cxnSpLocks/>
            <a:stCxn id="78" idx="0"/>
            <a:endCxn id="72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260B392-B77A-4A2E-81F0-F8D23EA2CD24}"/>
              </a:ext>
            </a:extLst>
          </p:cNvPr>
          <p:cNvCxnSpPr>
            <a:cxnSpLocks/>
            <a:stCxn id="78" idx="0"/>
            <a:endCxn id="70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D403999-8F40-4296-8586-61FAD9F24913}"/>
              </a:ext>
            </a:extLst>
          </p:cNvPr>
          <p:cNvCxnSpPr>
            <a:cxnSpLocks/>
            <a:stCxn id="81" idx="0"/>
            <a:endCxn id="72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3077570-CEA9-4B17-A4F6-B6B4E4C82941}"/>
              </a:ext>
            </a:extLst>
          </p:cNvPr>
          <p:cNvCxnSpPr>
            <a:cxnSpLocks/>
            <a:stCxn id="81" idx="0"/>
            <a:endCxn id="75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AE9B635-709F-49CC-8D09-A17E8C9446E4}"/>
              </a:ext>
            </a:extLst>
          </p:cNvPr>
          <p:cNvCxnSpPr>
            <a:cxnSpLocks/>
            <a:stCxn id="70" idx="2"/>
            <a:endCxn id="75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CF6157D-22E2-41CD-8288-44581962A8E5}"/>
              </a:ext>
            </a:extLst>
          </p:cNvPr>
          <p:cNvCxnSpPr>
            <a:cxnSpLocks/>
            <a:stCxn id="69" idx="0"/>
            <a:endCxn id="63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EAF3099-D432-4A15-AE36-EAE4758206D8}"/>
              </a:ext>
            </a:extLst>
          </p:cNvPr>
          <p:cNvCxnSpPr>
            <a:cxnSpLocks/>
            <a:stCxn id="69" idx="4"/>
            <a:endCxn id="77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454E37F-6FC6-49C7-8875-1FE81DC2D01A}"/>
              </a:ext>
            </a:extLst>
          </p:cNvPr>
          <p:cNvCxnSpPr>
            <a:cxnSpLocks/>
            <a:stCxn id="77" idx="6"/>
            <a:endCxn id="8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C0146CB-A5EC-4854-A3B8-C1D3C5C49802}"/>
              </a:ext>
            </a:extLst>
          </p:cNvPr>
          <p:cNvCxnSpPr>
            <a:cxnSpLocks/>
            <a:stCxn id="73" idx="4"/>
            <a:endCxn id="8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1CF3893-9F51-425D-A318-353AFA18695D}"/>
              </a:ext>
            </a:extLst>
          </p:cNvPr>
          <p:cNvCxnSpPr>
            <a:cxnSpLocks/>
            <a:stCxn id="63" idx="6"/>
            <a:endCxn id="73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884A6350-2362-4A28-9160-662D63D15C35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93CAC36-0688-45B4-B294-F54D43FEFD7B}"/>
              </a:ext>
            </a:extLst>
          </p:cNvPr>
          <p:cNvCxnSpPr>
            <a:cxnSpLocks/>
            <a:stCxn id="75" idx="2"/>
            <a:endCxn id="69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2EB4EFF-FD50-425C-8A5D-4527092F2F69}"/>
              </a:ext>
            </a:extLst>
          </p:cNvPr>
          <p:cNvCxnSpPr>
            <a:cxnSpLocks/>
            <a:endCxn id="70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0A3FC42-652B-43D0-A186-89F1BAF7C392}"/>
              </a:ext>
            </a:extLst>
          </p:cNvPr>
          <p:cNvCxnSpPr>
            <a:cxnSpLocks/>
            <a:stCxn id="63" idx="4"/>
            <a:endCxn id="72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FF2B5EF4-FFF2-40B4-BE49-F238E27FC236}">
                <a16:creationId xmlns:a16="http://schemas.microsoft.com/office/drawing/2014/main" id="{D633EB30-054A-4FDD-B997-DF9CE83FA5F2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CEF05D8-04F8-438C-833B-84FEE1657D2A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2CE3D8E-6868-4EA7-A495-A8F1173299F8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CA860D-EBDC-42C4-9C68-3913DCF83B85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32EED54-0073-48F4-8292-0CE448D1268B}"/>
              </a:ext>
            </a:extLst>
          </p:cNvPr>
          <p:cNvCxnSpPr>
            <a:cxnSpLocks/>
            <a:stCxn id="78" idx="3"/>
            <a:endCxn id="77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39453F0B-D3C3-4EB1-8DF4-40288D534C17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700ED7F-D4E4-4C29-B2F2-1BC4B13F7DC4}"/>
              </a:ext>
            </a:extLst>
          </p:cNvPr>
          <p:cNvCxnSpPr>
            <a:cxnSpLocks/>
            <a:stCxn id="81" idx="5"/>
            <a:endCxn id="8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7" name="Oval 76">
            <a:extLst>
              <a:ext uri="{FF2B5EF4-FFF2-40B4-BE49-F238E27FC236}">
                <a16:creationId xmlns:a16="http://schemas.microsoft.com/office/drawing/2014/main" id="{E3C6294B-157E-4FF3-A2AD-9D63CC3A9C98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82C8F548-8EDF-4272-95F7-9B718D3152EB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802774BD-05D9-445B-8FFF-8835F394BB3A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8BC92D14-9557-4DF3-9005-8885C7FBEF7C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C000F1C-015D-4317-97F5-DF2A5AD02A7B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4B18A67-7992-47DD-92C2-4F4101F62419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6620030-1065-46CC-B06A-D31DC211E5E7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408D653-F44D-48D9-9309-867400E98477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A45F701-BB1D-45DE-8E66-29EB57F68ADC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C7CCEF7-AE13-4829-BCD8-D9005DA392EB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960FDEED-7D73-41AC-A60D-503E90AB160B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F685E74-9B01-4E9F-91E5-1F3FE8501BDE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FC71A01-3C28-449A-9B80-5C3D7F06E000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7595E95-F0ED-4895-A096-5E0E8A4EBB2E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C065490-AC3F-46E7-B105-459E9106431F}"/>
              </a:ext>
            </a:extLst>
          </p:cNvPr>
          <p:cNvSpPr/>
          <p:nvPr/>
        </p:nvSpPr>
        <p:spPr>
          <a:xfrm>
            <a:off x="11048929" y="20045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1E8E607A-2B56-48B2-B7A4-A6F5916C2939}"/>
              </a:ext>
            </a:extLst>
          </p:cNvPr>
          <p:cNvSpPr/>
          <p:nvPr/>
        </p:nvSpPr>
        <p:spPr>
          <a:xfrm>
            <a:off x="11045187" y="634708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86011C4-11F5-42CC-A0A3-A41FE06E246E}"/>
              </a:ext>
            </a:extLst>
          </p:cNvPr>
          <p:cNvSpPr/>
          <p:nvPr/>
        </p:nvSpPr>
        <p:spPr>
          <a:xfrm>
            <a:off x="11038203" y="1051084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5E9446B-2658-4D04-AB51-2BCAA344E929}"/>
              </a:ext>
            </a:extLst>
          </p:cNvPr>
          <p:cNvSpPr txBox="1"/>
          <p:nvPr/>
        </p:nvSpPr>
        <p:spPr>
          <a:xfrm>
            <a:off x="11395315" y="15990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2F0684B-8119-4D88-AD86-BADDA9E99899}"/>
              </a:ext>
            </a:extLst>
          </p:cNvPr>
          <p:cNvSpPr txBox="1"/>
          <p:nvPr/>
        </p:nvSpPr>
        <p:spPr>
          <a:xfrm>
            <a:off x="11395314" y="57777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4B08058-9A2A-4FF1-8571-54C62B7F2839}"/>
              </a:ext>
            </a:extLst>
          </p:cNvPr>
          <p:cNvSpPr txBox="1"/>
          <p:nvPr/>
        </p:nvSpPr>
        <p:spPr>
          <a:xfrm>
            <a:off x="11386492" y="100859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8B29DEAB-5055-4789-AAE7-2657BCDED10E}"/>
              </a:ext>
            </a:extLst>
          </p:cNvPr>
          <p:cNvCxnSpPr>
            <a:cxnSpLocks/>
          </p:cNvCxnSpPr>
          <p:nvPr/>
        </p:nvCxnSpPr>
        <p:spPr>
          <a:xfrm>
            <a:off x="1971205" y="950292"/>
            <a:ext cx="661481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328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6DDFBC-37BC-4873-894C-3792AE3AFBFA}"/>
              </a:ext>
            </a:extLst>
          </p:cNvPr>
          <p:cNvSpPr txBox="1"/>
          <p:nvPr/>
        </p:nvSpPr>
        <p:spPr>
          <a:xfrm>
            <a:off x="288587" y="321014"/>
            <a:ext cx="1161482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Approach 1 : Simple </a:t>
            </a:r>
            <a:r>
              <a:rPr lang="en-US" sz="2400" b="1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Recurrision</a:t>
            </a:r>
            <a:endParaRPr lang="en-US" sz="2400" b="1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endParaRPr lang="en-US" sz="2400" b="1" dirty="0">
              <a:latin typeface="Palatino Linotype" panose="02040502050505030304" pitchFamily="18" charset="0"/>
            </a:endParaRPr>
          </a:p>
          <a:p>
            <a:r>
              <a:rPr lang="en-US" sz="2400" b="1" dirty="0">
                <a:latin typeface="Palatino Linotype" panose="02040502050505030304" pitchFamily="18" charset="0"/>
              </a:rPr>
              <a:t>Assumptions :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Here , only 3 </a:t>
            </a:r>
            <a:r>
              <a:rPr lang="en-US" sz="2400" b="1" dirty="0" err="1">
                <a:latin typeface="Palatino Linotype" panose="02040502050505030304" pitchFamily="18" charset="0"/>
              </a:rPr>
              <a:t>colours</a:t>
            </a:r>
            <a:r>
              <a:rPr lang="en-US" sz="2400" b="1" dirty="0">
                <a:latin typeface="Palatino Linotype" panose="02040502050505030304" pitchFamily="18" charset="0"/>
              </a:rPr>
              <a:t> since M = 3 .</a:t>
            </a:r>
          </a:p>
          <a:p>
            <a:r>
              <a:rPr lang="en-IN" sz="2400" b="1" dirty="0">
                <a:latin typeface="Palatino Linotype" panose="02040502050505030304" pitchFamily="18" charset="0"/>
              </a:rPr>
              <a:t>White </a:t>
            </a:r>
            <a:r>
              <a:rPr lang="en-IN" sz="2400" b="1" dirty="0" err="1">
                <a:latin typeface="Palatino Linotype" panose="02040502050505030304" pitchFamily="18" charset="0"/>
              </a:rPr>
              <a:t>color</a:t>
            </a:r>
            <a:r>
              <a:rPr lang="en-IN" sz="2400" b="1" dirty="0">
                <a:latin typeface="Palatino Linotype" panose="02040502050505030304" pitchFamily="18" charset="0"/>
              </a:rPr>
              <a:t> as colourless / un-coloured = 0</a:t>
            </a:r>
          </a:p>
          <a:p>
            <a:r>
              <a:rPr lang="en-IN" sz="2400" b="1" dirty="0">
                <a:solidFill>
                  <a:srgbClr val="C00000"/>
                </a:solidFill>
                <a:latin typeface="Palatino Linotype" panose="02040502050505030304" pitchFamily="18" charset="0"/>
              </a:rPr>
              <a:t>Red</a:t>
            </a:r>
            <a:r>
              <a:rPr lang="en-IN" sz="2400" b="1" dirty="0">
                <a:latin typeface="Palatino Linotype" panose="02040502050505030304" pitchFamily="18" charset="0"/>
              </a:rPr>
              <a:t> colour = 1</a:t>
            </a:r>
          </a:p>
          <a:p>
            <a:r>
              <a:rPr lang="en-IN" sz="24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Blue</a:t>
            </a:r>
            <a:r>
              <a:rPr lang="en-IN" sz="2400" b="1" dirty="0">
                <a:latin typeface="Palatino Linotype" panose="02040502050505030304" pitchFamily="18" charset="0"/>
              </a:rPr>
              <a:t> colour = 2</a:t>
            </a:r>
          </a:p>
          <a:p>
            <a:r>
              <a:rPr lang="en-IN" sz="2400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Orange</a:t>
            </a:r>
            <a:r>
              <a:rPr lang="en-IN" sz="2400" b="1" dirty="0">
                <a:latin typeface="Palatino Linotype" panose="02040502050505030304" pitchFamily="18" charset="0"/>
              </a:rPr>
              <a:t> colour = 3</a:t>
            </a:r>
          </a:p>
          <a:p>
            <a:endParaRPr lang="en-IN" sz="2400" b="1" dirty="0">
              <a:latin typeface="Palatino Linotype" panose="02040502050505030304" pitchFamily="18" charset="0"/>
            </a:endParaRPr>
          </a:p>
          <a:p>
            <a:r>
              <a:rPr lang="en-IN" sz="2400" b="1" dirty="0">
                <a:latin typeface="Palatino Linotype" panose="02040502050505030304" pitchFamily="18" charset="0"/>
              </a:rPr>
              <a:t>A colour Array with nos. of elements = nos. of vertices = N (here = 10)</a:t>
            </a:r>
          </a:p>
          <a:p>
            <a:r>
              <a:rPr lang="en-IN" sz="2400" b="1" dirty="0">
                <a:latin typeface="Palatino Linotype" panose="02040502050505030304" pitchFamily="18" charset="0"/>
              </a:rPr>
              <a:t>Say C[10]  , and Initializing all elements with 0 ( </a:t>
            </a:r>
            <a:r>
              <a:rPr lang="en-IN" sz="2400" b="1" dirty="0" err="1">
                <a:latin typeface="Palatino Linotype" panose="02040502050505030304" pitchFamily="18" charset="0"/>
              </a:rPr>
              <a:t>i.e</a:t>
            </a:r>
            <a:r>
              <a:rPr lang="en-IN" sz="2400" b="1" dirty="0">
                <a:latin typeface="Palatino Linotype" panose="02040502050505030304" pitchFamily="18" charset="0"/>
              </a:rPr>
              <a:t> colourless )</a:t>
            </a:r>
          </a:p>
          <a:p>
            <a:r>
              <a:rPr lang="en-IN" sz="2400" b="1" dirty="0">
                <a:latin typeface="Palatino Linotype" panose="02040502050505030304" pitchFamily="18" charset="0"/>
              </a:rPr>
              <a:t>C =  { 0 , 0 , 0 , 0 , 0 , 0 , 0 , 0 , 0 , 0 };</a:t>
            </a:r>
          </a:p>
          <a:p>
            <a:endParaRPr lang="en-IN" sz="2400" b="1" dirty="0">
              <a:latin typeface="Palatino Linotype" panose="02040502050505030304" pitchFamily="18" charset="0"/>
            </a:endParaRPr>
          </a:p>
          <a:p>
            <a:r>
              <a:rPr lang="en-IN" sz="2400" b="1" dirty="0">
                <a:latin typeface="Palatino Linotype" panose="02040502050505030304" pitchFamily="18" charset="0"/>
              </a:rPr>
              <a:t>Graph[n][n] is a binary matrix , in which if Graph[</a:t>
            </a:r>
            <a:r>
              <a:rPr lang="en-IN" sz="2400" b="1" dirty="0" err="1">
                <a:latin typeface="Palatino Linotype" panose="02040502050505030304" pitchFamily="18" charset="0"/>
              </a:rPr>
              <a:t>i</a:t>
            </a:r>
            <a:r>
              <a:rPr lang="en-IN" sz="2400" b="1" dirty="0">
                <a:latin typeface="Palatino Linotype" panose="02040502050505030304" pitchFamily="18" charset="0"/>
              </a:rPr>
              <a:t>][j] = 1 it denotes edge between</a:t>
            </a:r>
          </a:p>
          <a:p>
            <a:r>
              <a:rPr lang="en-IN" sz="2400" b="1" dirty="0">
                <a:latin typeface="Palatino Linotype" panose="02040502050505030304" pitchFamily="18" charset="0"/>
              </a:rPr>
              <a:t>I and J  and 0 means no edge . </a:t>
            </a:r>
          </a:p>
          <a:p>
            <a:endParaRPr lang="en-IN" sz="2400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959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F41A9149-12CF-462D-9C1A-3A77D2E8CC05}"/>
              </a:ext>
            </a:extLst>
          </p:cNvPr>
          <p:cNvSpPr txBox="1"/>
          <p:nvPr/>
        </p:nvSpPr>
        <p:spPr>
          <a:xfrm>
            <a:off x="201872" y="612844"/>
            <a:ext cx="658886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6600"/>
                </a:solidFill>
                <a:latin typeface="Palatino Linotype" panose="02040502050505030304" pitchFamily="18" charset="0"/>
              </a:rPr>
              <a:t>Approach 1 : Simple </a:t>
            </a:r>
            <a:r>
              <a:rPr lang="en-US" sz="2400" b="1" dirty="0" err="1">
                <a:solidFill>
                  <a:srgbClr val="FF6600"/>
                </a:solidFill>
                <a:latin typeface="Palatino Linotype" panose="02040502050505030304" pitchFamily="18" charset="0"/>
              </a:rPr>
              <a:t>Recurrision</a:t>
            </a:r>
            <a:endParaRPr lang="en-US" sz="2400" b="1" dirty="0">
              <a:solidFill>
                <a:srgbClr val="FF6600"/>
              </a:solidFill>
              <a:latin typeface="Palatino Linotype" panose="02040502050505030304" pitchFamily="18" charset="0"/>
            </a:endParaRPr>
          </a:p>
          <a:p>
            <a:endParaRPr lang="en-US" sz="2400" b="1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Palatino Linotype" panose="02040502050505030304" pitchFamily="18" charset="0"/>
              </a:rPr>
              <a:t>Algorithm :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We will iterate (</a:t>
            </a:r>
            <a:r>
              <a:rPr lang="en-US" sz="2400" b="1" dirty="0" err="1">
                <a:latin typeface="Palatino Linotype" panose="02040502050505030304" pitchFamily="18" charset="0"/>
              </a:rPr>
              <a:t>i</a:t>
            </a:r>
            <a:r>
              <a:rPr lang="en-US" sz="2400" b="1" dirty="0">
                <a:latin typeface="Palatino Linotype" panose="02040502050505030304" pitchFamily="18" charset="0"/>
              </a:rPr>
              <a:t>) from vertex 1 to N ( i.e. 10)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And recursively </a:t>
            </a:r>
            <a:r>
              <a:rPr lang="en-US" sz="2400" b="1" dirty="0" err="1">
                <a:latin typeface="Palatino Linotype" panose="02040502050505030304" pitchFamily="18" charset="0"/>
              </a:rPr>
              <a:t>colour</a:t>
            </a:r>
            <a:r>
              <a:rPr lang="en-US" sz="2400" b="1" dirty="0">
                <a:latin typeface="Palatino Linotype" panose="02040502050505030304" pitchFamily="18" charset="0"/>
              </a:rPr>
              <a:t> next vertices with 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C [ </a:t>
            </a:r>
            <a:r>
              <a:rPr lang="en-US" sz="2400" b="1" dirty="0" err="1">
                <a:latin typeface="Palatino Linotype" panose="02040502050505030304" pitchFamily="18" charset="0"/>
              </a:rPr>
              <a:t>i</a:t>
            </a:r>
            <a:r>
              <a:rPr lang="en-US" sz="2400" b="1" dirty="0">
                <a:latin typeface="Palatino Linotype" panose="02040502050505030304" pitchFamily="18" charset="0"/>
              </a:rPr>
              <a:t> ] + 1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Until we reach till I = N (last vertex)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And then check if the graph is 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Safe or Not ,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If the graph is not safe</a:t>
            </a:r>
          </a:p>
          <a:p>
            <a:r>
              <a:rPr lang="en-US" sz="2400" b="1" dirty="0">
                <a:latin typeface="Palatino Linotype" panose="02040502050505030304" pitchFamily="18" charset="0"/>
              </a:rPr>
              <a:t>We will exit current </a:t>
            </a:r>
            <a:r>
              <a:rPr lang="en-US" sz="2400" b="1" dirty="0" err="1">
                <a:latin typeface="Palatino Linotype" panose="02040502050505030304" pitchFamily="18" charset="0"/>
              </a:rPr>
              <a:t>recurrision</a:t>
            </a:r>
            <a:endParaRPr lang="en-US" sz="2400" b="1" dirty="0">
              <a:latin typeface="Palatino Linotype" panose="02040502050505030304" pitchFamily="18" charset="0"/>
            </a:endParaRPr>
          </a:p>
          <a:p>
            <a:r>
              <a:rPr lang="en-US" sz="2400" b="1" dirty="0">
                <a:latin typeface="Palatino Linotype" panose="02040502050505030304" pitchFamily="18" charset="0"/>
              </a:rPr>
              <a:t>And go back to previous </a:t>
            </a:r>
            <a:r>
              <a:rPr lang="en-US" sz="2400" b="1" dirty="0" err="1">
                <a:latin typeface="Palatino Linotype" panose="02040502050505030304" pitchFamily="18" charset="0"/>
              </a:rPr>
              <a:t>recurrision</a:t>
            </a:r>
            <a:endParaRPr lang="en-US" sz="2400" b="1" dirty="0">
              <a:latin typeface="Palatino Linotype" panose="02040502050505030304" pitchFamily="18" charset="0"/>
            </a:endParaRPr>
          </a:p>
          <a:p>
            <a:r>
              <a:rPr lang="en-US" sz="2400" b="1" dirty="0">
                <a:latin typeface="Palatino Linotype" panose="02040502050505030304" pitchFamily="18" charset="0"/>
              </a:rPr>
              <a:t>And set C [ </a:t>
            </a:r>
            <a:r>
              <a:rPr lang="en-US" sz="2400" b="1" dirty="0" err="1">
                <a:latin typeface="Palatino Linotype" panose="02040502050505030304" pitchFamily="18" charset="0"/>
              </a:rPr>
              <a:t>i</a:t>
            </a:r>
            <a:r>
              <a:rPr lang="en-US" sz="2400" b="1" dirty="0">
                <a:latin typeface="Palatino Linotype" panose="02040502050505030304" pitchFamily="18" charset="0"/>
              </a:rPr>
              <a:t> ] + 1  </a:t>
            </a:r>
          </a:p>
          <a:p>
            <a:endParaRPr lang="en-US" sz="2400" b="1" dirty="0">
              <a:latin typeface="Palatino Linotype" panose="02040502050505030304" pitchFamily="18" charset="0"/>
            </a:endParaRPr>
          </a:p>
          <a:p>
            <a:r>
              <a:rPr lang="en-US" sz="2400" b="1" dirty="0">
                <a:latin typeface="Palatino Linotype" panose="02040502050505030304" pitchFamily="18" charset="0"/>
              </a:rPr>
              <a:t>This is the Given Graph acc. to Input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B8F131D-2CDD-4698-A288-AAF4B422C448}"/>
              </a:ext>
            </a:extLst>
          </p:cNvPr>
          <p:cNvCxnSpPr>
            <a:cxnSpLocks/>
            <a:stCxn id="74" idx="0"/>
            <a:endCxn id="66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1EBF156-B7E7-4C5F-B914-AF2DF3B4A787}"/>
              </a:ext>
            </a:extLst>
          </p:cNvPr>
          <p:cNvCxnSpPr>
            <a:cxnSpLocks/>
            <a:stCxn id="74" idx="0"/>
            <a:endCxn id="64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D3790CD-0913-4C68-88D8-CB54BE6D38D1}"/>
              </a:ext>
            </a:extLst>
          </p:cNvPr>
          <p:cNvCxnSpPr>
            <a:cxnSpLocks/>
            <a:stCxn id="76" idx="0"/>
            <a:endCxn id="66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3E2F5F8-6B2C-4102-9971-784BF76EC593}"/>
              </a:ext>
            </a:extLst>
          </p:cNvPr>
          <p:cNvCxnSpPr>
            <a:cxnSpLocks/>
            <a:stCxn id="76" idx="0"/>
            <a:endCxn id="70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A71DCD0-416C-4ECF-B171-AEF99CA4A279}"/>
              </a:ext>
            </a:extLst>
          </p:cNvPr>
          <p:cNvCxnSpPr>
            <a:cxnSpLocks/>
            <a:stCxn id="64" idx="2"/>
            <a:endCxn id="70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C4C80CA-37F1-46B5-9F67-E9390BCEC4F9}"/>
              </a:ext>
            </a:extLst>
          </p:cNvPr>
          <p:cNvCxnSpPr>
            <a:cxnSpLocks/>
            <a:stCxn id="63" idx="0"/>
            <a:endCxn id="57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075C228-3B3D-4F46-821C-FF39BBD67D8B}"/>
              </a:ext>
            </a:extLst>
          </p:cNvPr>
          <p:cNvCxnSpPr>
            <a:cxnSpLocks/>
            <a:stCxn id="63" idx="4"/>
            <a:endCxn id="73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C9307A7-D3CD-49C2-8F78-424F049909F7}"/>
              </a:ext>
            </a:extLst>
          </p:cNvPr>
          <p:cNvCxnSpPr>
            <a:cxnSpLocks/>
            <a:stCxn id="73" idx="6"/>
            <a:endCxn id="75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CFB6551-0EDD-46ED-B39A-AFAF1726D8B3}"/>
              </a:ext>
            </a:extLst>
          </p:cNvPr>
          <p:cNvCxnSpPr>
            <a:cxnSpLocks/>
            <a:stCxn id="67" idx="4"/>
            <a:endCxn id="75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38BB5D1-A4AF-40DC-B9FB-18D237031C32}"/>
              </a:ext>
            </a:extLst>
          </p:cNvPr>
          <p:cNvCxnSpPr>
            <a:cxnSpLocks/>
            <a:stCxn id="57" idx="6"/>
            <a:endCxn id="67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1F0E482E-48DC-4191-B9BA-59CDDDF2E96B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F0B5F6F-24DB-4A4D-B9D0-79213053475E}"/>
              </a:ext>
            </a:extLst>
          </p:cNvPr>
          <p:cNvCxnSpPr>
            <a:cxnSpLocks/>
            <a:stCxn id="70" idx="2"/>
            <a:endCxn id="63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970C621-A301-4838-B0B1-72274F0C4B57}"/>
              </a:ext>
            </a:extLst>
          </p:cNvPr>
          <p:cNvCxnSpPr>
            <a:cxnSpLocks/>
            <a:endCxn id="64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277AF03-8543-44C3-B590-186B6979DCCF}"/>
              </a:ext>
            </a:extLst>
          </p:cNvPr>
          <p:cNvCxnSpPr>
            <a:cxnSpLocks/>
            <a:stCxn id="57" idx="4"/>
            <a:endCxn id="66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448B8F2F-715F-4C9C-9C5B-57389EC75C2E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E9C8D21-28B5-47AA-8D45-F33FE2EFA9F6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18BDFA8-6F7E-475C-AB3E-11DE976BC414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FF0000"/>
              </a:solidFill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5C4B2124-DAC2-40EB-997E-47C8A4114858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BAF1BA7-0631-437B-8E94-0CCF9F7F6633}"/>
              </a:ext>
            </a:extLst>
          </p:cNvPr>
          <p:cNvCxnSpPr>
            <a:cxnSpLocks/>
            <a:stCxn id="74" idx="3"/>
            <a:endCxn id="73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F50AAF9-B12D-4A0C-A676-274FAFAA10CC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5B4A894-EF0D-45B8-AF04-81584EF68553}"/>
              </a:ext>
            </a:extLst>
          </p:cNvPr>
          <p:cNvCxnSpPr>
            <a:cxnSpLocks/>
            <a:stCxn id="76" idx="5"/>
            <a:endCxn id="75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E936AB34-FEA8-4FFE-9F07-D02FB95D0805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A05F3CFB-1663-464B-A20B-937E4CAF95BF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AE7E2CB-CED7-4F9A-A0D9-B1F150AA3043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867631D-544E-44A9-ADD4-B3856F1FCF2B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CD1A198-8DF8-4996-9C76-9EC35BD3C611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B027B94-B295-42D3-B432-28F46A0629D5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95C7980-40EF-4300-ACDE-1CDAD308280B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E73FEEF-7AF7-43DC-BE47-DCFBBAAB75BC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614D5A4D-950E-4546-A732-103336E7D930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F966334-CDB1-4884-A276-B43346B5585F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BF3A539-119D-4856-A4A6-179194B6A412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E20449B-5484-4559-97AB-2E83367F7E70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7553111-0604-4D74-BCAA-D9FC96CE9B6C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1A26A43-4EB4-4C97-9CE9-3092FC06C242}"/>
              </a:ext>
            </a:extLst>
          </p:cNvPr>
          <p:cNvSpPr txBox="1"/>
          <p:nvPr/>
        </p:nvSpPr>
        <p:spPr>
          <a:xfrm>
            <a:off x="7522468" y="4398982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3B66478-87AE-416E-BCE2-BA880BB165B5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6B0F8F72-2E45-45E3-8ECA-0F0A2D86E69C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08A7543B-0CC6-4B9C-B6E2-1F6B8D685107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DFDDAC3-7D15-46EC-8C87-9D63CFE53CCA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D4846C94-32C6-4835-819B-B79F02F6D96B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0ED98745-5778-4ACB-8776-166FFDF20D23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518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0 , 0 , 0 , 0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1958150" y="937211"/>
            <a:ext cx="3159839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 err="1">
                <a:latin typeface="Palatino Linotype" panose="02040502050505030304" pitchFamily="18" charset="0"/>
              </a:rPr>
              <a:t>Intially</a:t>
            </a:r>
            <a:r>
              <a:rPr lang="en-IN" b="1" dirty="0">
                <a:latin typeface="Palatino Linotype" panose="02040502050505030304" pitchFamily="18" charset="0"/>
              </a:rPr>
              <a:t> :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All Vertices Colourless = 0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(for representation white) 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       = 0</a:t>
            </a:r>
          </a:p>
          <a:p>
            <a:r>
              <a:rPr lang="en-US" b="1" dirty="0"/>
              <a:t>Depth of recursion = 0</a:t>
            </a:r>
          </a:p>
          <a:p>
            <a:endParaRPr lang="en-IN" b="1" dirty="0"/>
          </a:p>
          <a:p>
            <a:r>
              <a:rPr lang="en-IN" b="1" dirty="0">
                <a:latin typeface="Palatino Linotype" panose="02040502050505030304" pitchFamily="18" charset="0"/>
              </a:rPr>
              <a:t>Now ,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we will start iterating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Through vertices using ‘</a:t>
            </a:r>
            <a:r>
              <a:rPr lang="en-IN" b="1" dirty="0" err="1">
                <a:latin typeface="Palatino Linotype" panose="02040502050505030304" pitchFamily="18" charset="0"/>
              </a:rPr>
              <a:t>i</a:t>
            </a:r>
            <a:r>
              <a:rPr lang="en-IN" b="1" dirty="0">
                <a:latin typeface="Palatino Linotype" panose="02040502050505030304" pitchFamily="18" charset="0"/>
              </a:rPr>
              <a:t>’ as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An iterator and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We will colour all 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Vertices with its next </a:t>
            </a:r>
            <a:r>
              <a:rPr lang="en-IN" b="1" dirty="0" err="1">
                <a:latin typeface="Palatino Linotype" panose="02040502050505030304" pitchFamily="18" charset="0"/>
              </a:rPr>
              <a:t>color</a:t>
            </a:r>
            <a:r>
              <a:rPr lang="en-IN" b="1" dirty="0">
                <a:latin typeface="Palatino Linotype" panose="02040502050505030304" pitchFamily="18" charset="0"/>
              </a:rPr>
              <a:t> 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Until we reach I = N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            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              represents current</a:t>
            </a:r>
          </a:p>
          <a:p>
            <a:r>
              <a:rPr lang="en-IN" b="1" dirty="0">
                <a:latin typeface="Palatino Linotype" panose="02040502050505030304" pitchFamily="18" charset="0"/>
              </a:rPr>
              <a:t>		vertex</a:t>
            </a:r>
          </a:p>
          <a:p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E4AECCB-3A2F-4E36-94A8-0118B1E8A28E}"/>
              </a:ext>
            </a:extLst>
          </p:cNvPr>
          <p:cNvCxnSpPr>
            <a:cxnSpLocks/>
          </p:cNvCxnSpPr>
          <p:nvPr/>
        </p:nvCxnSpPr>
        <p:spPr>
          <a:xfrm>
            <a:off x="7620002" y="746171"/>
            <a:ext cx="661481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DA5E13A9-5147-451F-AC11-F85F5419E784}"/>
              </a:ext>
            </a:extLst>
          </p:cNvPr>
          <p:cNvCxnSpPr>
            <a:cxnSpLocks/>
          </p:cNvCxnSpPr>
          <p:nvPr/>
        </p:nvCxnSpPr>
        <p:spPr>
          <a:xfrm>
            <a:off x="2204373" y="4721818"/>
            <a:ext cx="661481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8" name="Oval 147">
            <a:extLst>
              <a:ext uri="{FF2B5EF4-FFF2-40B4-BE49-F238E27FC236}">
                <a16:creationId xmlns:a16="http://schemas.microsoft.com/office/drawing/2014/main" id="{CE002A16-AE59-4F8C-B6E8-13725E36E8D7}"/>
              </a:ext>
            </a:extLst>
          </p:cNvPr>
          <p:cNvSpPr/>
          <p:nvPr/>
        </p:nvSpPr>
        <p:spPr>
          <a:xfrm>
            <a:off x="2138918" y="1842379"/>
            <a:ext cx="221243" cy="221243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3CAA4D5-4409-497C-93F6-8336A022B2F6}"/>
              </a:ext>
            </a:extLst>
          </p:cNvPr>
          <p:cNvCxnSpPr>
            <a:cxnSpLocks/>
            <a:stCxn id="77" idx="0"/>
            <a:endCxn id="70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C8D5E26-AEFD-47C4-8975-F1EDE808CC39}"/>
              </a:ext>
            </a:extLst>
          </p:cNvPr>
          <p:cNvCxnSpPr>
            <a:cxnSpLocks/>
            <a:stCxn id="77" idx="0"/>
            <a:endCxn id="69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5CD1EAD-CCE5-4361-9D75-9CCFACD2339D}"/>
              </a:ext>
            </a:extLst>
          </p:cNvPr>
          <p:cNvCxnSpPr>
            <a:cxnSpLocks/>
            <a:stCxn id="80" idx="0"/>
            <a:endCxn id="70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BA6D8C0-E161-42F9-81DC-2841ADD2B7D4}"/>
              </a:ext>
            </a:extLst>
          </p:cNvPr>
          <p:cNvCxnSpPr>
            <a:cxnSpLocks/>
            <a:stCxn id="80" idx="0"/>
            <a:endCxn id="74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C97DBEC-0C20-4075-A55F-DAB05D70A9CB}"/>
              </a:ext>
            </a:extLst>
          </p:cNvPr>
          <p:cNvCxnSpPr>
            <a:cxnSpLocks/>
            <a:stCxn id="69" idx="2"/>
            <a:endCxn id="74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491B3DD-C1B2-4EE5-BF6E-C17FC7640A5F}"/>
              </a:ext>
            </a:extLst>
          </p:cNvPr>
          <p:cNvCxnSpPr>
            <a:cxnSpLocks/>
            <a:stCxn id="67" idx="0"/>
            <a:endCxn id="61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6917D45-4CB6-4677-A80D-D8FA74244BE5}"/>
              </a:ext>
            </a:extLst>
          </p:cNvPr>
          <p:cNvCxnSpPr>
            <a:cxnSpLocks/>
            <a:stCxn id="67" idx="4"/>
            <a:endCxn id="76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13E1B1E-DCC9-4AA7-8FE2-EB2ED8063D47}"/>
              </a:ext>
            </a:extLst>
          </p:cNvPr>
          <p:cNvCxnSpPr>
            <a:cxnSpLocks/>
            <a:stCxn id="76" idx="6"/>
            <a:endCxn id="78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68C9CC7-5A0E-4256-B968-24469608BA4D}"/>
              </a:ext>
            </a:extLst>
          </p:cNvPr>
          <p:cNvCxnSpPr>
            <a:cxnSpLocks/>
            <a:stCxn id="72" idx="4"/>
            <a:endCxn id="78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378C69C-5D03-4B8C-A2BD-6A8F62D45527}"/>
              </a:ext>
            </a:extLst>
          </p:cNvPr>
          <p:cNvCxnSpPr>
            <a:cxnSpLocks/>
            <a:stCxn id="61" idx="6"/>
            <a:endCxn id="72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608BE5EB-3F89-4944-81A6-79176B95BAC1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08EA92D-591F-423C-A8DB-3EB020492F26}"/>
              </a:ext>
            </a:extLst>
          </p:cNvPr>
          <p:cNvCxnSpPr>
            <a:cxnSpLocks/>
            <a:stCxn id="74" idx="2"/>
            <a:endCxn id="67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BDEC1E3-495F-4A1D-AF06-B1A691CA71E6}"/>
              </a:ext>
            </a:extLst>
          </p:cNvPr>
          <p:cNvCxnSpPr>
            <a:cxnSpLocks/>
            <a:endCxn id="69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BAB9390C-E64A-4D05-9F07-02C1FA6D66C7}"/>
              </a:ext>
            </a:extLst>
          </p:cNvPr>
          <p:cNvCxnSpPr>
            <a:cxnSpLocks/>
            <a:stCxn id="61" idx="4"/>
            <a:endCxn id="70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79F6D221-E53D-4B28-BEFF-ED7314EB31C2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2C80FFE7-3D16-4245-B74C-595C6C5AB023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4312291-1F26-4943-B733-58C529A3C84D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55BD5210-EC1F-4AD2-AF3A-B28F1F534630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3AD90F4-0029-4FC5-9363-8A9689C9ECBB}"/>
              </a:ext>
            </a:extLst>
          </p:cNvPr>
          <p:cNvCxnSpPr>
            <a:cxnSpLocks/>
            <a:stCxn id="77" idx="3"/>
            <a:endCxn id="76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CCED23BF-B31A-42EF-9DD8-466BBE66C7FC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8EE24C2-E6F1-44D4-85F5-E2CA609F5E14}"/>
              </a:ext>
            </a:extLst>
          </p:cNvPr>
          <p:cNvCxnSpPr>
            <a:cxnSpLocks/>
            <a:stCxn id="80" idx="5"/>
            <a:endCxn id="78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6" name="Oval 75">
            <a:extLst>
              <a:ext uri="{FF2B5EF4-FFF2-40B4-BE49-F238E27FC236}">
                <a16:creationId xmlns:a16="http://schemas.microsoft.com/office/drawing/2014/main" id="{443F27F4-F91B-4141-8D65-3B6F03015606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B58C39AB-4E20-4B18-8F0D-492711DCB244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AD51262A-CB9F-4DA4-AE8E-54366B325DAF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E0B2B533-C7EB-479F-A9A9-E4E2BC837014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E4F343C-9688-4785-980B-B2A937946C43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DC88FE1-5B3C-4F7A-B4AD-E363778C9A37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DCEE454-0ED9-4442-986E-A1596485A6D7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43472AF-5EF6-4D60-A154-165F876E0DBD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7BB6BA2-D9F2-40EA-B645-D16A939FAC39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6151610-D900-408C-AFE1-902FB590EA74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C0752AF-DF4D-4605-B153-C5A961B3841A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EBDF870-DB43-4861-9701-D7380D9F6EE1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B2E7D2D-4643-4B77-A879-63014F102031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3F27397-C33E-4C99-A4EB-97BA43279A82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4C5EAE9-3CDC-4D9C-B642-245739A9BBB7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5C75A01-7645-4A44-BD23-E2114A56C10A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DA92BEA3-AE47-41C4-87CB-031221D10465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553A34BE-2A6F-4A0A-9917-4F9236B871A3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75902D9-E888-41C3-8720-E1586E7C582E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00F6367-4064-43CA-A2CB-2587CBBF50CD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215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19E2F63A-D786-422A-AD42-D4085E1857D0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8C1AF80-B770-4C2D-990E-CBC192A8B757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25B4E76-9507-4AC5-ACBB-B16FF335D6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96897D7-E56E-498C-8893-EA404911E545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0 , 0 , 0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0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1st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253DA293-CDC2-4207-AF88-4D47D24C0AFD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2B983EBE-82CE-4FAB-B0E3-69DFAB02AAC4}"/>
              </a:ext>
            </a:extLst>
          </p:cNvPr>
          <p:cNvCxnSpPr>
            <a:cxnSpLocks/>
            <a:stCxn id="119" idx="0"/>
            <a:endCxn id="113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6C73FF8-DECD-4116-8B8D-7FFD2D776F70}"/>
              </a:ext>
            </a:extLst>
          </p:cNvPr>
          <p:cNvCxnSpPr>
            <a:cxnSpLocks/>
            <a:stCxn id="119" idx="0"/>
            <a:endCxn id="112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47AA9EE-570B-44B9-BBA1-F83B49777693}"/>
              </a:ext>
            </a:extLst>
          </p:cNvPr>
          <p:cNvCxnSpPr>
            <a:cxnSpLocks/>
            <a:stCxn id="121" idx="0"/>
            <a:endCxn id="113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A75ACED-5833-49C0-92E2-06AC6D87BB65}"/>
              </a:ext>
            </a:extLst>
          </p:cNvPr>
          <p:cNvCxnSpPr>
            <a:cxnSpLocks/>
            <a:stCxn id="121" idx="0"/>
            <a:endCxn id="116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A56FE072-32F3-4C1A-85D8-CEE262FB2B6E}"/>
              </a:ext>
            </a:extLst>
          </p:cNvPr>
          <p:cNvCxnSpPr>
            <a:cxnSpLocks/>
            <a:stCxn id="112" idx="2"/>
            <a:endCxn id="116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E4CE42D-12AF-4E49-96A7-83CAEC8C2B27}"/>
              </a:ext>
            </a:extLst>
          </p:cNvPr>
          <p:cNvCxnSpPr>
            <a:cxnSpLocks/>
            <a:stCxn id="111" idx="0"/>
            <a:endCxn id="107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BF096599-E0D8-4D77-9B83-86368B218007}"/>
              </a:ext>
            </a:extLst>
          </p:cNvPr>
          <p:cNvCxnSpPr>
            <a:cxnSpLocks/>
            <a:stCxn id="111" idx="4"/>
            <a:endCxn id="118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93E49198-272B-4E49-87E5-B73ED02AF933}"/>
              </a:ext>
            </a:extLst>
          </p:cNvPr>
          <p:cNvCxnSpPr>
            <a:cxnSpLocks/>
            <a:stCxn id="118" idx="6"/>
            <a:endCxn id="120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69D60E92-3754-435D-9750-865E2570BFF3}"/>
              </a:ext>
            </a:extLst>
          </p:cNvPr>
          <p:cNvCxnSpPr>
            <a:cxnSpLocks/>
            <a:stCxn id="114" idx="4"/>
            <a:endCxn id="120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E6A22033-B742-4AE6-B24C-C671FF67DB52}"/>
              </a:ext>
            </a:extLst>
          </p:cNvPr>
          <p:cNvCxnSpPr>
            <a:cxnSpLocks/>
            <a:stCxn id="107" idx="6"/>
            <a:endCxn id="114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1458E6A8-0502-4E24-A46B-D38EC87DAA47}"/>
              </a:ext>
            </a:extLst>
          </p:cNvPr>
          <p:cNvCxnSpPr>
            <a:cxnSpLocks/>
            <a:stCxn id="116" idx="2"/>
            <a:endCxn id="111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549D254-C72F-4285-B3FF-F5FB5298C70E}"/>
              </a:ext>
            </a:extLst>
          </p:cNvPr>
          <p:cNvCxnSpPr>
            <a:cxnSpLocks/>
            <a:endCxn id="112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D0FC5605-C77D-4652-ABC7-626E68D8AC21}"/>
              </a:ext>
            </a:extLst>
          </p:cNvPr>
          <p:cNvCxnSpPr>
            <a:cxnSpLocks/>
            <a:stCxn id="107" idx="4"/>
            <a:endCxn id="113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1" name="Oval 110">
            <a:extLst>
              <a:ext uri="{FF2B5EF4-FFF2-40B4-BE49-F238E27FC236}">
                <a16:creationId xmlns:a16="http://schemas.microsoft.com/office/drawing/2014/main" id="{CD6882B4-536D-4A83-A795-CCAAA7D59731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81B17484-451F-49BB-8F67-60D2E7D344F2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15356717-3F9E-4A99-B150-EB559F9EBF79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EEC8522C-45F5-4DF3-ABD5-17E329145A85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4DA3CA49-028F-4C2A-9C05-2358C4B79A78}"/>
              </a:ext>
            </a:extLst>
          </p:cNvPr>
          <p:cNvCxnSpPr>
            <a:cxnSpLocks/>
            <a:stCxn id="119" idx="3"/>
            <a:endCxn id="118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6" name="Oval 115">
            <a:extLst>
              <a:ext uri="{FF2B5EF4-FFF2-40B4-BE49-F238E27FC236}">
                <a16:creationId xmlns:a16="http://schemas.microsoft.com/office/drawing/2014/main" id="{93B28E4F-1884-49CC-946B-D7B8C4965EC2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BD4E5ECD-70B7-4479-9E3B-FA65CA72E860}"/>
              </a:ext>
            </a:extLst>
          </p:cNvPr>
          <p:cNvCxnSpPr>
            <a:cxnSpLocks/>
            <a:stCxn id="121" idx="5"/>
            <a:endCxn id="120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8" name="Oval 117">
            <a:extLst>
              <a:ext uri="{FF2B5EF4-FFF2-40B4-BE49-F238E27FC236}">
                <a16:creationId xmlns:a16="http://schemas.microsoft.com/office/drawing/2014/main" id="{C9F0E022-C3BE-405D-A595-8BA65A78E953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733A6815-942E-4D5F-A344-127260D71B9C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E7DF8EEE-5B87-4235-866F-AD758FC83BDC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8C2CB2F-167A-414C-B979-EFAC050CA178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1CD56DB3-11ED-4EB4-BD7C-9E9984997EA9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C6F6F3F-1635-48CC-9EF3-ED305D8D0C8E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9A40F46F-DFF2-479C-A1DF-903588F3C57A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967AFB4-B4AA-49D2-A552-E5205F814E33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DEFC01E5-9855-4C7B-A620-DB970AE63530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A0B7243-C6B1-4D85-A55F-3B62A19EDE82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2A05B3F-AAEF-4E3E-8C94-E4308530BACE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EC82B5C9-1055-4582-9F44-198C45F157B3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BAEDF7EA-3577-4949-8F5B-1EA839392CD8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F57C1D5-D15B-421B-9F1B-F94AD160DFF0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7793FA8-5428-48F5-B0B2-EABAC1514F01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39857933-8149-49D3-A3C3-2A4537C6218E}"/>
              </a:ext>
            </a:extLst>
          </p:cNvPr>
          <p:cNvCxnSpPr>
            <a:cxnSpLocks/>
          </p:cNvCxnSpPr>
          <p:nvPr/>
        </p:nvCxnSpPr>
        <p:spPr>
          <a:xfrm>
            <a:off x="7656920" y="723789"/>
            <a:ext cx="661481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58B7718E-5727-4260-92EE-F609A15281E3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08308BDC-B1A5-4FB7-A262-D10F5E05D99E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D323C5D9-4977-4694-A242-1023A913D3C5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28480459-641E-4124-AE5A-8518D2FBFC48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23694ED-C189-4CB4-9AC3-DF19C5551119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5A6DD2EB-A116-4EDF-9BC4-1A214008DBB6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075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0 , 0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4612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2nd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1422" y="115084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7E05C78-D3A1-49E3-B102-9A5DC89482E8}"/>
              </a:ext>
            </a:extLst>
          </p:cNvPr>
          <p:cNvCxnSpPr>
            <a:cxnSpLocks/>
            <a:stCxn id="111" idx="0"/>
            <a:endCxn id="105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259E044-9D46-4699-A6DE-23E0345C8714}"/>
              </a:ext>
            </a:extLst>
          </p:cNvPr>
          <p:cNvCxnSpPr>
            <a:cxnSpLocks/>
            <a:stCxn id="111" idx="0"/>
            <a:endCxn id="104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ABED393-9F96-4791-9612-249574C83A0E}"/>
              </a:ext>
            </a:extLst>
          </p:cNvPr>
          <p:cNvCxnSpPr>
            <a:cxnSpLocks/>
            <a:stCxn id="114" idx="0"/>
            <a:endCxn id="105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9CC55204-5CAF-4775-B3EA-91E125813FFB}"/>
              </a:ext>
            </a:extLst>
          </p:cNvPr>
          <p:cNvCxnSpPr>
            <a:cxnSpLocks/>
            <a:stCxn id="114" idx="0"/>
            <a:endCxn id="108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4FB0169-EF38-4276-A672-0860EBB401D6}"/>
              </a:ext>
            </a:extLst>
          </p:cNvPr>
          <p:cNvCxnSpPr>
            <a:cxnSpLocks/>
            <a:stCxn id="104" idx="2"/>
            <a:endCxn id="108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877FE6B6-CE33-401E-8350-34E3894C9313}"/>
              </a:ext>
            </a:extLst>
          </p:cNvPr>
          <p:cNvCxnSpPr>
            <a:cxnSpLocks/>
            <a:stCxn id="103" idx="0"/>
            <a:endCxn id="112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C82DA306-F530-4B97-9B6C-B4B6C80E7864}"/>
              </a:ext>
            </a:extLst>
          </p:cNvPr>
          <p:cNvCxnSpPr>
            <a:cxnSpLocks/>
            <a:stCxn id="103" idx="4"/>
            <a:endCxn id="110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41DB054-0C39-4319-8C6C-6CA503A81699}"/>
              </a:ext>
            </a:extLst>
          </p:cNvPr>
          <p:cNvCxnSpPr>
            <a:cxnSpLocks/>
            <a:stCxn id="110" idx="6"/>
            <a:endCxn id="113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BD6BFAE-1615-48C8-AF5C-F4BC25DB593B}"/>
              </a:ext>
            </a:extLst>
          </p:cNvPr>
          <p:cNvCxnSpPr>
            <a:cxnSpLocks/>
            <a:stCxn id="106" idx="4"/>
            <a:endCxn id="113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8BA5EB21-EC80-498F-8876-AE870C0F43EA}"/>
              </a:ext>
            </a:extLst>
          </p:cNvPr>
          <p:cNvCxnSpPr>
            <a:cxnSpLocks/>
            <a:stCxn id="112" idx="6"/>
            <a:endCxn id="106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FA9A903D-1A9C-4ED8-AFC8-BAE992753E53}"/>
              </a:ext>
            </a:extLst>
          </p:cNvPr>
          <p:cNvCxnSpPr>
            <a:cxnSpLocks/>
            <a:stCxn id="108" idx="2"/>
            <a:endCxn id="103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A107CE5-8168-4882-A202-49490249B7B8}"/>
              </a:ext>
            </a:extLst>
          </p:cNvPr>
          <p:cNvCxnSpPr>
            <a:cxnSpLocks/>
            <a:endCxn id="104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06C9FC9-4E89-4205-AB6C-431E60F5CFE7}"/>
              </a:ext>
            </a:extLst>
          </p:cNvPr>
          <p:cNvCxnSpPr>
            <a:cxnSpLocks/>
            <a:stCxn id="112" idx="4"/>
            <a:endCxn id="105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3" name="Oval 102">
            <a:extLst>
              <a:ext uri="{FF2B5EF4-FFF2-40B4-BE49-F238E27FC236}">
                <a16:creationId xmlns:a16="http://schemas.microsoft.com/office/drawing/2014/main" id="{153F97AC-D3F5-41D9-B37D-E6D62DB7DE19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DFB6DF85-3FE9-49F5-9562-3D6F99C3BD9C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D65E55F2-875A-4D54-9A48-55CA01D124B2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92AD358B-61EA-4F63-8CDD-F52B01F4FE9C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5DAE871A-EAC0-4402-9C5A-9CCE8B5F3FCD}"/>
              </a:ext>
            </a:extLst>
          </p:cNvPr>
          <p:cNvCxnSpPr>
            <a:cxnSpLocks/>
            <a:stCxn id="111" idx="3"/>
            <a:endCxn id="110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E26D8432-2552-46CF-A4B1-481F40BF2695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987A82C-7880-4F76-8D27-C7258EE84181}"/>
              </a:ext>
            </a:extLst>
          </p:cNvPr>
          <p:cNvCxnSpPr>
            <a:cxnSpLocks/>
            <a:stCxn id="114" idx="5"/>
            <a:endCxn id="113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0" name="Oval 109">
            <a:extLst>
              <a:ext uri="{FF2B5EF4-FFF2-40B4-BE49-F238E27FC236}">
                <a16:creationId xmlns:a16="http://schemas.microsoft.com/office/drawing/2014/main" id="{5D171BD2-0C87-448E-BDE5-51B10CB5284A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4F15ACC-2177-44EB-BAA2-FEB0788FB47A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F3FEAC0D-CD8D-4418-9476-E058B53C6C1B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DF799651-C61E-4385-9AC0-CB39900C4F21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973D5F93-A127-4549-B685-8C5F2B3AAC12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9C54E06-1F5E-4F1E-BB74-504DEC63C233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7E8B2A1-A1A0-4AC0-A608-B5587081E882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D3BFAF9-3476-4A64-AD35-0194B02A859A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092A125-3E39-46DC-BDF7-67CFF31DA51C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1325DD1-D5E6-4F1A-9346-41CBA3D0EDA2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E52E066-32D6-4BC7-945B-E8AC4E3DAD4A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AE70FE08-B20F-45C4-823F-B17835F96208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E8FAD33-0C54-4640-83CB-FFFC4ABA983A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02DDD140-2F14-4FFD-BD85-B853DF3DF0E1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36506858-89E5-45A0-8D09-0097BC48CDB2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E095D56-3334-477A-9DE5-3C8BA8F0614C}"/>
              </a:ext>
            </a:extLst>
          </p:cNvPr>
          <p:cNvCxnSpPr>
            <a:cxnSpLocks/>
          </p:cNvCxnSpPr>
          <p:nvPr/>
        </p:nvCxnSpPr>
        <p:spPr>
          <a:xfrm>
            <a:off x="8009916" y="1757573"/>
            <a:ext cx="490320" cy="33752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6" name="Oval 125">
            <a:extLst>
              <a:ext uri="{FF2B5EF4-FFF2-40B4-BE49-F238E27FC236}">
                <a16:creationId xmlns:a16="http://schemas.microsoft.com/office/drawing/2014/main" id="{3653D207-6B59-4D27-8E3C-57CE7A2AA440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809CDBB8-7F60-4C83-B856-D0A99016130B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DEB1C05-421C-46E4-A69E-6A02EDD25327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348AB1C-029F-4A3E-9452-5698E07E7382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0D2168A-BE59-4EB7-9247-6E1637C80001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B4FF079-F0A1-4CA6-A641-A4BA99919281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39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33">
            <a:extLst>
              <a:ext uri="{FF2B5EF4-FFF2-40B4-BE49-F238E27FC236}">
                <a16:creationId xmlns:a16="http://schemas.microsoft.com/office/drawing/2014/main" id="{5F110356-AD8C-49FD-9DE4-C9A2796C85A9}"/>
              </a:ext>
            </a:extLst>
          </p:cNvPr>
          <p:cNvSpPr txBox="1"/>
          <p:nvPr/>
        </p:nvSpPr>
        <p:spPr>
          <a:xfrm>
            <a:off x="107004" y="89074"/>
            <a:ext cx="209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Depth of recursion</a:t>
            </a:r>
            <a:endParaRPr lang="en-IN" b="1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E676C64-14C1-4565-B7CB-29B6285F1E4E}"/>
              </a:ext>
            </a:extLst>
          </p:cNvPr>
          <p:cNvSpPr txBox="1"/>
          <p:nvPr/>
        </p:nvSpPr>
        <p:spPr>
          <a:xfrm>
            <a:off x="2357322" y="112437"/>
            <a:ext cx="4052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Palatino Linotype" panose="02040502050505030304" pitchFamily="18" charset="0"/>
              </a:rPr>
              <a:t>C =  { 1 , 1 , 1 , 0 , 0 , 0 , 0 , 0 , 0 , 0 }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A592C06-4DFF-4836-8D15-EE0E01DF703D}"/>
              </a:ext>
            </a:extLst>
          </p:cNvPr>
          <p:cNvSpPr txBox="1"/>
          <p:nvPr/>
        </p:nvSpPr>
        <p:spPr>
          <a:xfrm>
            <a:off x="2023927" y="937546"/>
            <a:ext cx="3409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Now , </a:t>
            </a:r>
          </a:p>
          <a:p>
            <a:r>
              <a:rPr lang="en-US" b="1" dirty="0">
                <a:latin typeface="Palatino Linotype" panose="02040502050505030304" pitchFamily="18" charset="0"/>
              </a:rPr>
              <a:t>3rd vertex will be </a:t>
            </a:r>
            <a:r>
              <a:rPr lang="en-US" b="1" dirty="0" err="1">
                <a:latin typeface="Palatino Linotype" panose="02040502050505030304" pitchFamily="18" charset="0"/>
              </a:rPr>
              <a:t>coloured</a:t>
            </a:r>
            <a:r>
              <a:rPr lang="en-US" b="1" dirty="0">
                <a:latin typeface="Palatino Linotype" panose="02040502050505030304" pitchFamily="18" charset="0"/>
              </a:rPr>
              <a:t> red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ECEEA0-3F9C-49BC-8786-C0243CD2F06E}"/>
              </a:ext>
            </a:extLst>
          </p:cNvPr>
          <p:cNvGrpSpPr/>
          <p:nvPr/>
        </p:nvGrpSpPr>
        <p:grpSpPr>
          <a:xfrm>
            <a:off x="368529" y="545351"/>
            <a:ext cx="1360309" cy="518051"/>
            <a:chOff x="243192" y="458406"/>
            <a:chExt cx="1360309" cy="51805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051A81-8569-496F-9281-EC2F6511C575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F05ECF9-46C1-4029-A4B8-FA4DF9F95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826DE5C-F093-4D13-A5D5-8996D9A970F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4F2FAF47-DE70-4C44-8AF6-4FBD17E2C933}"/>
              </a:ext>
            </a:extLst>
          </p:cNvPr>
          <p:cNvSpPr txBox="1"/>
          <p:nvPr/>
        </p:nvSpPr>
        <p:spPr>
          <a:xfrm>
            <a:off x="731422" y="58096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0BF8465-F477-45F4-B973-103A5FF08FB7}"/>
              </a:ext>
            </a:extLst>
          </p:cNvPr>
          <p:cNvGrpSpPr/>
          <p:nvPr/>
        </p:nvGrpSpPr>
        <p:grpSpPr>
          <a:xfrm>
            <a:off x="368529" y="1089566"/>
            <a:ext cx="1360309" cy="518051"/>
            <a:chOff x="243192" y="458406"/>
            <a:chExt cx="1360309" cy="51805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953E60-F16A-4ABA-8729-5591BC0A00CD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19CDC1-29E7-4828-859E-5EA965C84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D6056DE-88E7-49D1-A3FA-A03A06BBD392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478870E-D5E2-4CFB-AD10-FB57B3E36E7C}"/>
              </a:ext>
            </a:extLst>
          </p:cNvPr>
          <p:cNvSpPr txBox="1"/>
          <p:nvPr/>
        </p:nvSpPr>
        <p:spPr>
          <a:xfrm>
            <a:off x="731422" y="112517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5ADC8-73A6-4924-9F2C-34BA3199128E}"/>
              </a:ext>
            </a:extLst>
          </p:cNvPr>
          <p:cNvGrpSpPr/>
          <p:nvPr/>
        </p:nvGrpSpPr>
        <p:grpSpPr>
          <a:xfrm>
            <a:off x="368529" y="1609945"/>
            <a:ext cx="1360309" cy="518051"/>
            <a:chOff x="243192" y="458406"/>
            <a:chExt cx="1360309" cy="51805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8C89A3-8968-41EB-A152-07D0F0BD4522}"/>
                </a:ext>
              </a:extLst>
            </p:cNvPr>
            <p:cNvCxnSpPr>
              <a:cxnSpLocks/>
            </p:cNvCxnSpPr>
            <p:nvPr/>
          </p:nvCxnSpPr>
          <p:spPr>
            <a:xfrm>
              <a:off x="243192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3EC1CEB-F578-4C6A-8174-9A9C2E3724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192" y="976456"/>
              <a:ext cx="13603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6A48A8-6AC6-4805-B2B6-7E8256E95C8D}"/>
                </a:ext>
              </a:extLst>
            </p:cNvPr>
            <p:cNvCxnSpPr>
              <a:cxnSpLocks/>
            </p:cNvCxnSpPr>
            <p:nvPr/>
          </p:nvCxnSpPr>
          <p:spPr>
            <a:xfrm>
              <a:off x="1603501" y="458406"/>
              <a:ext cx="0" cy="4918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3A43472E-B42F-4D55-9248-2270127CD5E8}"/>
              </a:ext>
            </a:extLst>
          </p:cNvPr>
          <p:cNvSpPr txBox="1"/>
          <p:nvPr/>
        </p:nvSpPr>
        <p:spPr>
          <a:xfrm>
            <a:off x="731421" y="166457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Palatino Linotype" panose="02040502050505030304" pitchFamily="18" charset="0"/>
              </a:rPr>
              <a:t>i</a:t>
            </a:r>
            <a:r>
              <a:rPr lang="en-US" b="1" dirty="0">
                <a:latin typeface="Palatino Linotype" panose="02040502050505030304" pitchFamily="18" charset="0"/>
              </a:rPr>
              <a:t> = 0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FCEDB099-2CAD-4EA6-906F-7B3914A9FE6F}"/>
              </a:ext>
            </a:extLst>
          </p:cNvPr>
          <p:cNvCxnSpPr>
            <a:cxnSpLocks/>
            <a:stCxn id="113" idx="0"/>
            <a:endCxn id="107" idx="4"/>
          </p:cNvCxnSpPr>
          <p:nvPr/>
        </p:nvCxnSpPr>
        <p:spPr>
          <a:xfrm flipV="1">
            <a:off x="7950743" y="2383391"/>
            <a:ext cx="702011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5A6DB43-1484-413D-A7B8-794E1CF0CEDE}"/>
              </a:ext>
            </a:extLst>
          </p:cNvPr>
          <p:cNvCxnSpPr>
            <a:cxnSpLocks/>
            <a:stCxn id="113" idx="0"/>
            <a:endCxn id="106" idx="2"/>
          </p:cNvCxnSpPr>
          <p:nvPr/>
        </p:nvCxnSpPr>
        <p:spPr>
          <a:xfrm flipV="1">
            <a:off x="7950743" y="3482503"/>
            <a:ext cx="1802859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B2FE6F0-A27E-488D-B939-693DF560C546}"/>
              </a:ext>
            </a:extLst>
          </p:cNvPr>
          <p:cNvCxnSpPr>
            <a:cxnSpLocks/>
            <a:stCxn id="116" idx="0"/>
            <a:endCxn id="107" idx="4"/>
          </p:cNvCxnSpPr>
          <p:nvPr/>
        </p:nvCxnSpPr>
        <p:spPr>
          <a:xfrm flipH="1" flipV="1">
            <a:off x="8652754" y="2383391"/>
            <a:ext cx="642838" cy="210765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4F010DB-C078-4B12-892A-DD06AFF1A200}"/>
              </a:ext>
            </a:extLst>
          </p:cNvPr>
          <p:cNvCxnSpPr>
            <a:cxnSpLocks/>
            <a:stCxn id="116" idx="0"/>
            <a:endCxn id="110" idx="6"/>
          </p:cNvCxnSpPr>
          <p:nvPr/>
        </p:nvCxnSpPr>
        <p:spPr>
          <a:xfrm flipH="1" flipV="1">
            <a:off x="7523536" y="3482503"/>
            <a:ext cx="1772056" cy="100854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C4EFFBBF-3D8B-4EFE-B548-C7FA9AF8B25F}"/>
              </a:ext>
            </a:extLst>
          </p:cNvPr>
          <p:cNvCxnSpPr>
            <a:cxnSpLocks/>
            <a:stCxn id="106" idx="2"/>
            <a:endCxn id="110" idx="6"/>
          </p:cNvCxnSpPr>
          <p:nvPr/>
        </p:nvCxnSpPr>
        <p:spPr>
          <a:xfrm flipH="1">
            <a:off x="7523536" y="3482503"/>
            <a:ext cx="22300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F29B250C-25C2-46AE-A17B-A047600B03A2}"/>
              </a:ext>
            </a:extLst>
          </p:cNvPr>
          <p:cNvCxnSpPr>
            <a:cxnSpLocks/>
            <a:stCxn id="105" idx="0"/>
            <a:endCxn id="114" idx="2"/>
          </p:cNvCxnSpPr>
          <p:nvPr/>
        </p:nvCxnSpPr>
        <p:spPr>
          <a:xfrm flipV="1">
            <a:off x="5524795" y="804377"/>
            <a:ext cx="2982044" cy="25322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6FEA529-CC2A-41E3-B69E-04E4CC23638C}"/>
              </a:ext>
            </a:extLst>
          </p:cNvPr>
          <p:cNvCxnSpPr>
            <a:cxnSpLocks/>
            <a:stCxn id="105" idx="4"/>
            <a:endCxn id="112" idx="1"/>
          </p:cNvCxnSpPr>
          <p:nvPr/>
        </p:nvCxnSpPr>
        <p:spPr>
          <a:xfrm>
            <a:off x="5524795" y="3628418"/>
            <a:ext cx="1262456" cy="24469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D1F23412-A460-48C2-9876-8664C134B866}"/>
              </a:ext>
            </a:extLst>
          </p:cNvPr>
          <p:cNvCxnSpPr>
            <a:cxnSpLocks/>
            <a:stCxn id="112" idx="6"/>
            <a:endCxn id="115" idx="2"/>
          </p:cNvCxnSpPr>
          <p:nvPr/>
        </p:nvCxnSpPr>
        <p:spPr>
          <a:xfrm flipV="1">
            <a:off x="7036343" y="6173711"/>
            <a:ext cx="3164730" cy="486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C43CDF3-BDA6-451B-8540-422E6476ABA3}"/>
              </a:ext>
            </a:extLst>
          </p:cNvPr>
          <p:cNvCxnSpPr>
            <a:cxnSpLocks/>
            <a:stCxn id="108" idx="4"/>
            <a:endCxn id="115" idx="7"/>
          </p:cNvCxnSpPr>
          <p:nvPr/>
        </p:nvCxnSpPr>
        <p:spPr>
          <a:xfrm flipH="1">
            <a:off x="10450165" y="3633282"/>
            <a:ext cx="1323547" cy="243725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267CA06F-A406-47E4-A2C5-31D8C5263EC1}"/>
              </a:ext>
            </a:extLst>
          </p:cNvPr>
          <p:cNvCxnSpPr>
            <a:cxnSpLocks/>
            <a:stCxn id="114" idx="6"/>
            <a:endCxn id="108" idx="0"/>
          </p:cNvCxnSpPr>
          <p:nvPr/>
        </p:nvCxnSpPr>
        <p:spPr>
          <a:xfrm>
            <a:off x="8798669" y="804377"/>
            <a:ext cx="2975043" cy="25370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AA54E29-BD56-4151-BA5C-A83B66501BF9}"/>
              </a:ext>
            </a:extLst>
          </p:cNvPr>
          <p:cNvCxnSpPr>
            <a:cxnSpLocks/>
            <a:stCxn id="110" idx="2"/>
            <a:endCxn id="105" idx="6"/>
          </p:cNvCxnSpPr>
          <p:nvPr/>
        </p:nvCxnSpPr>
        <p:spPr>
          <a:xfrm flipH="1">
            <a:off x="5670710" y="3482503"/>
            <a:ext cx="15609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31CA4F38-7EE1-4965-A5B5-5F2871FB435A}"/>
              </a:ext>
            </a:extLst>
          </p:cNvPr>
          <p:cNvCxnSpPr>
            <a:cxnSpLocks/>
            <a:endCxn id="106" idx="6"/>
          </p:cNvCxnSpPr>
          <p:nvPr/>
        </p:nvCxnSpPr>
        <p:spPr>
          <a:xfrm flipH="1">
            <a:off x="10045432" y="3482503"/>
            <a:ext cx="158236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BB7C13C-BCAD-4AD9-BDA0-5D4E9F0658DE}"/>
              </a:ext>
            </a:extLst>
          </p:cNvPr>
          <p:cNvCxnSpPr>
            <a:cxnSpLocks/>
            <a:stCxn id="114" idx="4"/>
            <a:endCxn id="107" idx="0"/>
          </p:cNvCxnSpPr>
          <p:nvPr/>
        </p:nvCxnSpPr>
        <p:spPr>
          <a:xfrm>
            <a:off x="8652754" y="950292"/>
            <a:ext cx="0" cy="114126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5" name="Oval 104">
            <a:extLst>
              <a:ext uri="{FF2B5EF4-FFF2-40B4-BE49-F238E27FC236}">
                <a16:creationId xmlns:a16="http://schemas.microsoft.com/office/drawing/2014/main" id="{A6E210F2-157C-41DD-9B40-ECB96972B1BA}"/>
              </a:ext>
            </a:extLst>
          </p:cNvPr>
          <p:cNvSpPr/>
          <p:nvPr/>
        </p:nvSpPr>
        <p:spPr>
          <a:xfrm>
            <a:off x="5378880" y="3336588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E8435E9D-A6A6-4EC7-892D-3F9E3455E930}"/>
              </a:ext>
            </a:extLst>
          </p:cNvPr>
          <p:cNvSpPr/>
          <p:nvPr/>
        </p:nvSpPr>
        <p:spPr>
          <a:xfrm>
            <a:off x="9753602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952369AC-3D45-40D0-80DC-B69B75B9883F}"/>
              </a:ext>
            </a:extLst>
          </p:cNvPr>
          <p:cNvSpPr/>
          <p:nvPr/>
        </p:nvSpPr>
        <p:spPr>
          <a:xfrm>
            <a:off x="8506839" y="2091561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CE1C254E-AFD7-4F77-8143-86ACF2F0A572}"/>
              </a:ext>
            </a:extLst>
          </p:cNvPr>
          <p:cNvSpPr/>
          <p:nvPr/>
        </p:nvSpPr>
        <p:spPr>
          <a:xfrm>
            <a:off x="11627797" y="3341452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D5A5F1AA-A9AF-4FD0-BC17-95E0A89E3045}"/>
              </a:ext>
            </a:extLst>
          </p:cNvPr>
          <p:cNvCxnSpPr>
            <a:cxnSpLocks/>
            <a:stCxn id="113" idx="3"/>
            <a:endCxn id="112" idx="7"/>
          </p:cNvCxnSpPr>
          <p:nvPr/>
        </p:nvCxnSpPr>
        <p:spPr>
          <a:xfrm flipH="1">
            <a:off x="6993605" y="4740140"/>
            <a:ext cx="853961" cy="1335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0" name="Oval 109">
            <a:extLst>
              <a:ext uri="{FF2B5EF4-FFF2-40B4-BE49-F238E27FC236}">
                <a16:creationId xmlns:a16="http://schemas.microsoft.com/office/drawing/2014/main" id="{084DD6E7-7153-4A6C-B445-3E885184E058}"/>
              </a:ext>
            </a:extLst>
          </p:cNvPr>
          <p:cNvSpPr/>
          <p:nvPr/>
        </p:nvSpPr>
        <p:spPr>
          <a:xfrm>
            <a:off x="7231706" y="333658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35D5E43-FF2B-49D9-B37A-FB003C906090}"/>
              </a:ext>
            </a:extLst>
          </p:cNvPr>
          <p:cNvCxnSpPr>
            <a:cxnSpLocks/>
            <a:stCxn id="116" idx="5"/>
            <a:endCxn id="115" idx="1"/>
          </p:cNvCxnSpPr>
          <p:nvPr/>
        </p:nvCxnSpPr>
        <p:spPr>
          <a:xfrm>
            <a:off x="9398769" y="4740140"/>
            <a:ext cx="845042" cy="13303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2" name="Oval 111">
            <a:extLst>
              <a:ext uri="{FF2B5EF4-FFF2-40B4-BE49-F238E27FC236}">
                <a16:creationId xmlns:a16="http://schemas.microsoft.com/office/drawing/2014/main" id="{EA09AF55-5128-4017-8DB8-55C2A6187BAB}"/>
              </a:ext>
            </a:extLst>
          </p:cNvPr>
          <p:cNvSpPr/>
          <p:nvPr/>
        </p:nvSpPr>
        <p:spPr>
          <a:xfrm>
            <a:off x="6744513" y="6032660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B61A794E-09FC-4CE5-9A36-DA49A1D4A036}"/>
              </a:ext>
            </a:extLst>
          </p:cNvPr>
          <p:cNvSpPr/>
          <p:nvPr/>
        </p:nvSpPr>
        <p:spPr>
          <a:xfrm>
            <a:off x="7804828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85C009D5-7D69-4E97-9064-4F06C24120A9}"/>
              </a:ext>
            </a:extLst>
          </p:cNvPr>
          <p:cNvSpPr/>
          <p:nvPr/>
        </p:nvSpPr>
        <p:spPr>
          <a:xfrm>
            <a:off x="8506839" y="658462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AA904BC9-BE4C-4315-AEDD-B7C210188ACA}"/>
              </a:ext>
            </a:extLst>
          </p:cNvPr>
          <p:cNvSpPr/>
          <p:nvPr/>
        </p:nvSpPr>
        <p:spPr>
          <a:xfrm>
            <a:off x="10201073" y="6027796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7C9DDEB-0896-45B1-B2A0-DE7679E83A1A}"/>
              </a:ext>
            </a:extLst>
          </p:cNvPr>
          <p:cNvSpPr/>
          <p:nvPr/>
        </p:nvSpPr>
        <p:spPr>
          <a:xfrm>
            <a:off x="9149677" y="4491048"/>
            <a:ext cx="291830" cy="291830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4F66623-2538-4608-AC7B-E17E6043970A}"/>
              </a:ext>
            </a:extLst>
          </p:cNvPr>
          <p:cNvSpPr txBox="1"/>
          <p:nvPr/>
        </p:nvSpPr>
        <p:spPr>
          <a:xfrm>
            <a:off x="8753587" y="1849239"/>
            <a:ext cx="396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961EB8E-BA1C-44E3-8A2B-F971A109365E}"/>
              </a:ext>
            </a:extLst>
          </p:cNvPr>
          <p:cNvSpPr txBox="1"/>
          <p:nvPr/>
        </p:nvSpPr>
        <p:spPr>
          <a:xfrm>
            <a:off x="8501975" y="258351"/>
            <a:ext cx="40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D0B49605-C6BD-45B7-82A8-9A0DECA80284}"/>
              </a:ext>
            </a:extLst>
          </p:cNvPr>
          <p:cNvSpPr txBox="1"/>
          <p:nvPr/>
        </p:nvSpPr>
        <p:spPr>
          <a:xfrm>
            <a:off x="7166081" y="2928897"/>
            <a:ext cx="34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4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C1EE8D6-D38E-4D4B-ABC2-FC16B50C64AA}"/>
              </a:ext>
            </a:extLst>
          </p:cNvPr>
          <p:cNvSpPr txBox="1"/>
          <p:nvPr/>
        </p:nvSpPr>
        <p:spPr>
          <a:xfrm>
            <a:off x="9715760" y="2957847"/>
            <a:ext cx="1262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5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139D11A-B466-4C6B-9FC0-F934F46811A9}"/>
              </a:ext>
            </a:extLst>
          </p:cNvPr>
          <p:cNvSpPr txBox="1"/>
          <p:nvPr/>
        </p:nvSpPr>
        <p:spPr>
          <a:xfrm>
            <a:off x="7467055" y="4441772"/>
            <a:ext cx="380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7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D6DE1EF1-543F-4463-82D7-14A2B161102A}"/>
              </a:ext>
            </a:extLst>
          </p:cNvPr>
          <p:cNvSpPr txBox="1"/>
          <p:nvPr/>
        </p:nvSpPr>
        <p:spPr>
          <a:xfrm>
            <a:off x="9441507" y="4451798"/>
            <a:ext cx="404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8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A644C8E-5436-4CB3-AF18-3855FA36172D}"/>
              </a:ext>
            </a:extLst>
          </p:cNvPr>
          <p:cNvSpPr txBox="1"/>
          <p:nvPr/>
        </p:nvSpPr>
        <p:spPr>
          <a:xfrm>
            <a:off x="6688288" y="6345679"/>
            <a:ext cx="47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9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4EF51AF4-3DD1-4C4C-A05D-875EE37B19BB}"/>
              </a:ext>
            </a:extLst>
          </p:cNvPr>
          <p:cNvSpPr txBox="1"/>
          <p:nvPr/>
        </p:nvSpPr>
        <p:spPr>
          <a:xfrm>
            <a:off x="10201073" y="6345679"/>
            <a:ext cx="56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10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CD5C2239-F96E-4993-8590-DA08DEED5A18}"/>
              </a:ext>
            </a:extLst>
          </p:cNvPr>
          <p:cNvCxnSpPr>
            <a:cxnSpLocks/>
          </p:cNvCxnSpPr>
          <p:nvPr/>
        </p:nvCxnSpPr>
        <p:spPr>
          <a:xfrm>
            <a:off x="4867192" y="2957847"/>
            <a:ext cx="490320" cy="337520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43E32D50-477F-4A53-8BA2-71BB3ED0D17D}"/>
              </a:ext>
            </a:extLst>
          </p:cNvPr>
          <p:cNvSpPr txBox="1"/>
          <p:nvPr/>
        </p:nvSpPr>
        <p:spPr>
          <a:xfrm>
            <a:off x="5039482" y="3308612"/>
            <a:ext cx="318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3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6F98AB9-D019-4A53-86D1-8657F39E0BB8}"/>
              </a:ext>
            </a:extLst>
          </p:cNvPr>
          <p:cNvSpPr txBox="1"/>
          <p:nvPr/>
        </p:nvSpPr>
        <p:spPr>
          <a:xfrm>
            <a:off x="11926230" y="3282448"/>
            <a:ext cx="432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6</a:t>
            </a:r>
            <a:endParaRPr lang="en-IN" sz="20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1A560EF5-A873-4A22-A5AB-4ACCF3925CA9}"/>
              </a:ext>
            </a:extLst>
          </p:cNvPr>
          <p:cNvSpPr/>
          <p:nvPr/>
        </p:nvSpPr>
        <p:spPr>
          <a:xfrm>
            <a:off x="10799635" y="272146"/>
            <a:ext cx="291830" cy="291830"/>
          </a:xfrm>
          <a:prstGeom prst="ellipse">
            <a:avLst/>
          </a:prstGeom>
          <a:solidFill>
            <a:srgbClr val="C0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0212E0A8-D2DB-4D6F-81C6-61BDF0734C38}"/>
              </a:ext>
            </a:extLst>
          </p:cNvPr>
          <p:cNvSpPr/>
          <p:nvPr/>
        </p:nvSpPr>
        <p:spPr>
          <a:xfrm>
            <a:off x="10795893" y="706403"/>
            <a:ext cx="291830" cy="29183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146825B1-6FD4-4203-AD98-D38CAA55AC12}"/>
              </a:ext>
            </a:extLst>
          </p:cNvPr>
          <p:cNvSpPr/>
          <p:nvPr/>
        </p:nvSpPr>
        <p:spPr>
          <a:xfrm>
            <a:off x="10788909" y="1122779"/>
            <a:ext cx="291830" cy="291830"/>
          </a:xfrm>
          <a:prstGeom prst="ellipse">
            <a:avLst/>
          </a:prstGeom>
          <a:solidFill>
            <a:srgbClr val="FF66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4336D111-39BE-4F44-974E-AB472C10D6A6}"/>
              </a:ext>
            </a:extLst>
          </p:cNvPr>
          <p:cNvSpPr txBox="1"/>
          <p:nvPr/>
        </p:nvSpPr>
        <p:spPr>
          <a:xfrm>
            <a:off x="11096882" y="24981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1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0AED763-2573-4B56-A193-0E7BD92207E6}"/>
              </a:ext>
            </a:extLst>
          </p:cNvPr>
          <p:cNvSpPr txBox="1"/>
          <p:nvPr/>
        </p:nvSpPr>
        <p:spPr>
          <a:xfrm>
            <a:off x="11096882" y="681420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2</a:t>
            </a:r>
            <a:endParaRPr lang="en-IN" b="1" dirty="0">
              <a:latin typeface="Palatino Linotype" panose="02040502050505030304" pitchFamily="18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912C59AE-506D-41B3-9706-F1EC04B43DF8}"/>
              </a:ext>
            </a:extLst>
          </p:cNvPr>
          <p:cNvSpPr txBox="1"/>
          <p:nvPr/>
        </p:nvSpPr>
        <p:spPr>
          <a:xfrm>
            <a:off x="11107111" y="111302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=  3</a:t>
            </a:r>
            <a:endParaRPr lang="en-IN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21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600</TotalTime>
  <Words>3203</Words>
  <Application>Microsoft Office PowerPoint</Application>
  <PresentationFormat>Widescreen</PresentationFormat>
  <Paragraphs>805</Paragraphs>
  <Slides>31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Calisto MT</vt:lpstr>
      <vt:lpstr>Palatino Linotype</vt:lpstr>
      <vt:lpstr>Wingdings</vt:lpstr>
      <vt:lpstr>Wingdings 2</vt:lpstr>
      <vt:lpstr>Slate</vt:lpstr>
      <vt:lpstr>DAA SEMINAR BASED ON  M – COLOURING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DAA SEMINAR BASED ON  K – COLOURING MAPS</dc:title>
  <dc:creator>Sumeet Kamble</dc:creator>
  <cp:lastModifiedBy>Sumeet Kamble</cp:lastModifiedBy>
  <cp:revision>45</cp:revision>
  <dcterms:created xsi:type="dcterms:W3CDTF">2021-03-27T06:09:19Z</dcterms:created>
  <dcterms:modified xsi:type="dcterms:W3CDTF">2021-04-02T11:41:53Z</dcterms:modified>
</cp:coreProperties>
</file>

<file path=docProps/thumbnail.jpeg>
</file>